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14" r:id="rId1"/>
  </p:sldMasterIdLst>
  <p:notesMasterIdLst>
    <p:notesMasterId r:id="rId55"/>
  </p:notesMasterIdLst>
  <p:sldIdLst>
    <p:sldId id="256" r:id="rId2"/>
    <p:sldId id="258" r:id="rId3"/>
    <p:sldId id="259" r:id="rId4"/>
    <p:sldId id="271" r:id="rId5"/>
    <p:sldId id="260" r:id="rId6"/>
    <p:sldId id="262" r:id="rId7"/>
    <p:sldId id="263" r:id="rId8"/>
    <p:sldId id="264" r:id="rId9"/>
    <p:sldId id="265" r:id="rId10"/>
    <p:sldId id="267" r:id="rId11"/>
    <p:sldId id="310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311" r:id="rId28"/>
    <p:sldId id="287" r:id="rId29"/>
    <p:sldId id="288" r:id="rId30"/>
    <p:sldId id="312" r:id="rId31"/>
    <p:sldId id="289" r:id="rId32"/>
    <p:sldId id="313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314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</p:sldIdLst>
  <p:sldSz cx="13004800" cy="9753600"/>
  <p:notesSz cx="6858000" cy="9144000"/>
  <p:defaultTextStyle>
    <a:lvl1pPr algn="ctr" defTabSz="58414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1pPr>
    <a:lvl2pPr indent="228577" algn="ctr" defTabSz="58414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2pPr>
    <a:lvl3pPr indent="457152" algn="ctr" defTabSz="58414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3pPr>
    <a:lvl4pPr indent="685729" algn="ctr" defTabSz="58414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4pPr>
    <a:lvl5pPr indent="914307" algn="ctr" defTabSz="58414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5pPr>
    <a:lvl6pPr indent="1142883" algn="ctr" defTabSz="58414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6pPr>
    <a:lvl7pPr indent="1371460" algn="ctr" defTabSz="58414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7pPr>
    <a:lvl8pPr indent="1600038" algn="ctr" defTabSz="58414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8pPr>
    <a:lvl9pPr indent="1828612" algn="ctr" defTabSz="58414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1E4E5C"/>
              </a:solidFill>
              <a:prstDash val="solid"/>
              <a:miter lim="400000"/>
            </a:ln>
          </a:left>
          <a:right>
            <a:ln w="12700" cap="flat">
              <a:solidFill>
                <a:srgbClr val="1E4E5C"/>
              </a:solidFill>
              <a:prstDash val="solid"/>
              <a:miter lim="400000"/>
            </a:ln>
          </a:right>
          <a:top>
            <a:ln w="12700" cap="flat">
              <a:solidFill>
                <a:srgbClr val="1E4E5C"/>
              </a:solidFill>
              <a:prstDash val="solid"/>
              <a:miter lim="400000"/>
            </a:ln>
          </a:top>
          <a:bottom>
            <a:ln w="12700" cap="flat">
              <a:solidFill>
                <a:srgbClr val="1E4E5C"/>
              </a:solidFill>
              <a:prstDash val="solid"/>
              <a:miter lim="400000"/>
            </a:ln>
          </a:bottom>
          <a:insideH>
            <a:ln w="12700" cap="flat">
              <a:solidFill>
                <a:srgbClr val="1E4E5C"/>
              </a:solidFill>
              <a:prstDash val="solid"/>
              <a:miter lim="400000"/>
            </a:ln>
          </a:insideH>
          <a:insideV>
            <a:ln w="12700" cap="flat">
              <a:solidFill>
                <a:srgbClr val="1E4E5C"/>
              </a:solidFill>
              <a:prstDash val="solid"/>
              <a:miter lim="400000"/>
            </a:ln>
          </a:insideV>
        </a:tcBdr>
        <a:fill>
          <a:solidFill>
            <a:srgbClr val="375A7D"/>
          </a:solidFill>
        </a:fill>
      </a:tcStyle>
    </a:wholeTbl>
    <a:band2H>
      <a:tcTxStyle/>
      <a:tcStyle>
        <a:tcBdr/>
        <a:fill>
          <a:solidFill>
            <a:srgbClr val="3B7499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1E4E5C"/>
              </a:solidFill>
              <a:prstDash val="solid"/>
              <a:miter lim="400000"/>
            </a:ln>
          </a:left>
          <a:right>
            <a:ln w="12700" cap="flat">
              <a:solidFill>
                <a:srgbClr val="53D5FD"/>
              </a:solidFill>
              <a:prstDash val="solid"/>
              <a:miter lim="400000"/>
            </a:ln>
          </a:right>
          <a:top>
            <a:ln w="12700" cap="flat">
              <a:solidFill>
                <a:srgbClr val="1E4E5C"/>
              </a:solidFill>
              <a:prstDash val="solid"/>
              <a:miter lim="400000"/>
            </a:ln>
          </a:top>
          <a:bottom>
            <a:ln w="12700" cap="flat">
              <a:solidFill>
                <a:srgbClr val="1E4E5C"/>
              </a:solidFill>
              <a:prstDash val="solid"/>
              <a:miter lim="400000"/>
            </a:ln>
          </a:bottom>
          <a:insideH>
            <a:ln w="12700" cap="flat">
              <a:solidFill>
                <a:srgbClr val="1E4E5C"/>
              </a:solidFill>
              <a:prstDash val="solid"/>
              <a:miter lim="400000"/>
            </a:ln>
          </a:insideH>
          <a:insideV>
            <a:ln w="12700" cap="flat">
              <a:solidFill>
                <a:srgbClr val="1E4E5C"/>
              </a:solidFill>
              <a:prstDash val="solid"/>
              <a:miter lim="400000"/>
            </a:ln>
          </a:insideV>
        </a:tcBdr>
        <a:fill>
          <a:solidFill>
            <a:srgbClr val="1E3C6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1E4E5C"/>
              </a:solidFill>
              <a:prstDash val="solid"/>
              <a:miter lim="400000"/>
            </a:ln>
          </a:left>
          <a:right>
            <a:ln w="12700" cap="flat">
              <a:solidFill>
                <a:srgbClr val="1E4E5C"/>
              </a:solidFill>
              <a:prstDash val="solid"/>
              <a:miter lim="400000"/>
            </a:ln>
          </a:right>
          <a:top>
            <a:ln w="12700" cap="flat">
              <a:solidFill>
                <a:srgbClr val="53D5FD"/>
              </a:solidFill>
              <a:prstDash val="solid"/>
              <a:miter lim="400000"/>
            </a:ln>
          </a:top>
          <a:bottom>
            <a:ln w="12700" cap="flat">
              <a:solidFill>
                <a:srgbClr val="1E4E5C"/>
              </a:solidFill>
              <a:prstDash val="solid"/>
              <a:miter lim="400000"/>
            </a:ln>
          </a:bottom>
          <a:insideH>
            <a:ln w="12700" cap="flat">
              <a:solidFill>
                <a:srgbClr val="1E4E5C"/>
              </a:solidFill>
              <a:prstDash val="solid"/>
              <a:miter lim="400000"/>
            </a:ln>
          </a:insideH>
          <a:insideV>
            <a:ln w="12700" cap="flat">
              <a:solidFill>
                <a:srgbClr val="1E4E5C"/>
              </a:solidFill>
              <a:prstDash val="solid"/>
              <a:miter lim="400000"/>
            </a:ln>
          </a:insideV>
        </a:tcBdr>
        <a:fill>
          <a:solidFill>
            <a:srgbClr val="1E3C6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1E4E5C"/>
              </a:solidFill>
              <a:prstDash val="solid"/>
              <a:miter lim="400000"/>
            </a:ln>
          </a:left>
          <a:right>
            <a:ln w="12700" cap="flat">
              <a:solidFill>
                <a:srgbClr val="1E4E5C"/>
              </a:solidFill>
              <a:prstDash val="solid"/>
              <a:miter lim="400000"/>
            </a:ln>
          </a:right>
          <a:top>
            <a:ln w="12700" cap="flat">
              <a:solidFill>
                <a:srgbClr val="1E4E5C"/>
              </a:solidFill>
              <a:prstDash val="solid"/>
              <a:miter lim="400000"/>
            </a:ln>
          </a:top>
          <a:bottom>
            <a:ln w="12700" cap="flat">
              <a:solidFill>
                <a:srgbClr val="53D5FD"/>
              </a:solidFill>
              <a:prstDash val="solid"/>
              <a:miter lim="400000"/>
            </a:ln>
          </a:bottom>
          <a:insideH>
            <a:ln w="12700" cap="flat">
              <a:solidFill>
                <a:srgbClr val="1E4E5C"/>
              </a:solidFill>
              <a:prstDash val="solid"/>
              <a:miter lim="400000"/>
            </a:ln>
          </a:insideH>
          <a:insideV>
            <a:ln w="12700" cap="flat">
              <a:solidFill>
                <a:srgbClr val="1E4E5C"/>
              </a:solidFill>
              <a:prstDash val="solid"/>
              <a:miter lim="400000"/>
            </a:ln>
          </a:insideV>
        </a:tcBdr>
        <a:fill>
          <a:solidFill>
            <a:srgbClr val="1E3C6E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Medium"/>
          <a:ea typeface="Avenir Medium"/>
          <a:cs typeface="Avenir Medium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381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wholeTbl>
    <a:band2H>
      <a:tcTxStyle/>
      <a:tcStyle>
        <a:tcBdr/>
        <a:fill>
          <a:solidFill>
            <a:srgbClr val="0A0A0A">
              <a:alpha val="92000"/>
            </a:srgbClr>
          </a:solidFill>
        </a:fill>
      </a:tcStyle>
    </a:band2H>
    <a:firstCol>
      <a:tcTxStyle b="off" i="off">
        <a:font>
          <a:latin typeface="Avenir Medium"/>
          <a:ea typeface="Avenir Medium"/>
          <a:cs typeface="Avenir Medium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635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381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Col>
    <a:lastRow>
      <a:tcTxStyle b="off" i="off">
        <a:font>
          <a:latin typeface="Avenir Medium"/>
          <a:ea typeface="Avenir Medium"/>
          <a:cs typeface="Avenir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635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lastRow>
    <a:firstRow>
      <a:tcTxStyle b="off" i="off">
        <a:font>
          <a:latin typeface="Avenir Medium"/>
          <a:ea typeface="Avenir Medium"/>
          <a:cs typeface="Avenir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635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1E4E5C"/>
              </a:solidFill>
              <a:prstDash val="solid"/>
              <a:miter lim="400000"/>
            </a:ln>
          </a:left>
          <a:right>
            <a:ln w="12700" cap="flat">
              <a:solidFill>
                <a:srgbClr val="1E4E5C"/>
              </a:solidFill>
              <a:prstDash val="solid"/>
              <a:miter lim="400000"/>
            </a:ln>
          </a:right>
          <a:top>
            <a:ln w="12700" cap="flat">
              <a:solidFill>
                <a:srgbClr val="1E4E5C"/>
              </a:solidFill>
              <a:prstDash val="solid"/>
              <a:miter lim="400000"/>
            </a:ln>
          </a:top>
          <a:bottom>
            <a:ln w="12700" cap="flat">
              <a:solidFill>
                <a:srgbClr val="1E4E5C"/>
              </a:solidFill>
              <a:prstDash val="solid"/>
              <a:miter lim="400000"/>
            </a:ln>
          </a:bottom>
          <a:insideH>
            <a:ln w="12700" cap="flat">
              <a:solidFill>
                <a:srgbClr val="1E4E5C"/>
              </a:solidFill>
              <a:prstDash val="solid"/>
              <a:miter lim="400000"/>
            </a:ln>
          </a:insideH>
          <a:insideV>
            <a:ln w="12700" cap="flat">
              <a:solidFill>
                <a:srgbClr val="1E4E5C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EDFF">
              <a:alpha val="24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1E4E5C"/>
              </a:solidFill>
              <a:prstDash val="solid"/>
              <a:miter lim="400000"/>
            </a:ln>
          </a:insideV>
        </a:tcBdr>
        <a:fill>
          <a:solidFill>
            <a:srgbClr val="32829A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919C">
                  <a:alpha val="79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919C">
                  <a:alpha val="79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E4E5C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rnd">
              <a:solidFill>
                <a:srgbClr val="4F4F4F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4F4F4F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4F4F4F"/>
              </a:solidFill>
              <a:custDash>
                <a:ds d="1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D6D6D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8080">
              <a:alpha val="32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41B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D2600">
              <a:alpha val="8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F4F4F"/>
              </a:solidFill>
              <a:prstDash val="solid"/>
              <a:miter lim="400000"/>
            </a:ln>
          </a:top>
          <a:bottom>
            <a:ln w="12700" cap="flat">
              <a:solidFill>
                <a:srgbClr val="4F4F4F"/>
              </a:solidFill>
              <a:prstDash val="solid"/>
              <a:miter lim="400000"/>
            </a:ln>
          </a:bottom>
          <a:insideH>
            <a:ln w="12700" cap="flat">
              <a:solidFill>
                <a:srgbClr val="4F4F4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F4F4F"/>
              </a:solidFill>
              <a:prstDash val="solid"/>
              <a:miter lim="400000"/>
            </a:ln>
          </a:top>
          <a:bottom>
            <a:ln w="12700" cap="flat">
              <a:solidFill>
                <a:srgbClr val="4F4F4F"/>
              </a:solidFill>
              <a:prstDash val="solid"/>
              <a:miter lim="400000"/>
            </a:ln>
          </a:bottom>
          <a:insideH>
            <a:ln w="12700" cap="flat">
              <a:solidFill>
                <a:srgbClr val="4F4F4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79797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55D7FF"/>
        </a:fontRef>
        <a:srgbClr val="55D7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79797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48" d="100"/>
          <a:sy n="48" d="100"/>
        </p:scale>
        <p:origin x="1434" y="36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8108635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152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1pPr>
    <a:lvl2pPr indent="228577" defTabSz="457152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2pPr>
    <a:lvl3pPr indent="457152" defTabSz="457152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3pPr>
    <a:lvl4pPr indent="685729" defTabSz="457152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4pPr>
    <a:lvl5pPr indent="914307" defTabSz="457152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5pPr>
    <a:lvl6pPr indent="1142883" defTabSz="457152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6pPr>
    <a:lvl7pPr indent="1371460" defTabSz="457152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7pPr>
    <a:lvl8pPr indent="1600038" defTabSz="457152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8pPr>
    <a:lvl9pPr indent="1828612" defTabSz="457152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3004803" cy="975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3" y="4"/>
            <a:ext cx="3278295" cy="97536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02561" y="1596249"/>
            <a:ext cx="9377680" cy="3395698"/>
          </a:xfrm>
        </p:spPr>
        <p:txBody>
          <a:bodyPr anchor="b">
            <a:normAutofit/>
          </a:bodyPr>
          <a:lstStyle>
            <a:lvl1pPr algn="l">
              <a:defRPr sz="6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2561" y="5122898"/>
            <a:ext cx="9377680" cy="2354862"/>
          </a:xfrm>
        </p:spPr>
        <p:txBody>
          <a:bodyPr>
            <a:normAutofit/>
          </a:bodyPr>
          <a:lstStyle>
            <a:lvl1pPr marL="0" indent="0" algn="l">
              <a:buNone/>
              <a:defRPr sz="2800" cap="all" baseline="0">
                <a:solidFill>
                  <a:schemeClr val="tx2"/>
                </a:solidFill>
              </a:defRPr>
            </a:lvl1pPr>
            <a:lvl2pPr marL="650164" indent="0" algn="ctr">
              <a:buNone/>
              <a:defRPr sz="2800"/>
            </a:lvl2pPr>
            <a:lvl3pPr marL="1300326" indent="0" algn="ctr">
              <a:buNone/>
              <a:defRPr sz="2600"/>
            </a:lvl3pPr>
            <a:lvl4pPr marL="1950490" indent="0" algn="ctr">
              <a:buNone/>
              <a:defRPr sz="2300"/>
            </a:lvl4pPr>
            <a:lvl5pPr marL="2600653" indent="0" algn="ctr">
              <a:buNone/>
              <a:defRPr sz="2300"/>
            </a:lvl5pPr>
            <a:lvl6pPr marL="3250816" indent="0" algn="ctr">
              <a:buNone/>
              <a:defRPr sz="2300"/>
            </a:lvl6pPr>
            <a:lvl7pPr marL="3900981" indent="0" algn="ctr">
              <a:buNone/>
              <a:defRPr sz="2300"/>
            </a:lvl7pPr>
            <a:lvl8pPr marL="4551142" indent="0" algn="ctr">
              <a:buNone/>
              <a:defRPr sz="2300"/>
            </a:lvl8pPr>
            <a:lvl9pPr marL="5201307" indent="0" algn="ctr">
              <a:buNone/>
              <a:defRPr sz="23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50385" y="7694513"/>
            <a:ext cx="2926080" cy="519289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02561" y="7694513"/>
            <a:ext cx="5466546" cy="51928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57750" y="7694510"/>
            <a:ext cx="822495" cy="5192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129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05" y="6122194"/>
            <a:ext cx="10573178" cy="1165305"/>
          </a:xfrm>
        </p:spPr>
        <p:txBody>
          <a:bodyPr anchor="b">
            <a:normAutofit/>
          </a:bodyPr>
          <a:lstStyle>
            <a:lvl1pPr>
              <a:defRPr sz="4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7505" y="862472"/>
            <a:ext cx="10573178" cy="469301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30" tIns="45715" rIns="91430" bIns="45715" rtlCol="0" anchor="t">
            <a:normAutofit/>
          </a:bodyPr>
          <a:lstStyle>
            <a:lvl1pPr>
              <a:buNone/>
              <a:defRPr lang="en-US" sz="46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7456" y="7287495"/>
            <a:ext cx="10571583" cy="970627"/>
          </a:xfrm>
        </p:spPr>
        <p:txBody>
          <a:bodyPr>
            <a:normAutofit/>
          </a:bodyPr>
          <a:lstStyle>
            <a:lvl1pPr marL="0" indent="0">
              <a:buNone/>
              <a:defRPr sz="2300"/>
            </a:lvl1pPr>
            <a:lvl2pPr marL="650164" indent="0">
              <a:buNone/>
              <a:defRPr sz="2000"/>
            </a:lvl2pPr>
            <a:lvl3pPr marL="1300326" indent="0">
              <a:buNone/>
              <a:defRPr sz="1700"/>
            </a:lvl3pPr>
            <a:lvl4pPr marL="1950490" indent="0">
              <a:buNone/>
              <a:defRPr sz="1400"/>
            </a:lvl4pPr>
            <a:lvl5pPr marL="2600653" indent="0">
              <a:buNone/>
              <a:defRPr sz="1400"/>
            </a:lvl5pPr>
            <a:lvl6pPr marL="3250816" indent="0">
              <a:buNone/>
              <a:defRPr sz="1400"/>
            </a:lvl6pPr>
            <a:lvl7pPr marL="3900981" indent="0">
              <a:buNone/>
              <a:defRPr sz="1400"/>
            </a:lvl7pPr>
            <a:lvl8pPr marL="4551142" indent="0">
              <a:buNone/>
              <a:defRPr sz="1400"/>
            </a:lvl8pPr>
            <a:lvl9pPr marL="5201307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041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54" y="866987"/>
            <a:ext cx="10566352" cy="4876800"/>
          </a:xfrm>
        </p:spPr>
        <p:txBody>
          <a:bodyPr anchor="ctr">
            <a:normAutofit/>
          </a:bodyPr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7505" y="6285657"/>
            <a:ext cx="10564756" cy="1950719"/>
          </a:xfrm>
        </p:spPr>
        <p:txBody>
          <a:bodyPr anchor="ctr">
            <a:normAutofit/>
          </a:bodyPr>
          <a:lstStyle>
            <a:lvl1pPr marL="0" indent="0">
              <a:buNone/>
              <a:defRPr sz="2600"/>
            </a:lvl1pPr>
            <a:lvl2pPr marL="650164" indent="0">
              <a:buNone/>
              <a:defRPr sz="2000"/>
            </a:lvl2pPr>
            <a:lvl3pPr marL="1300326" indent="0">
              <a:buNone/>
              <a:defRPr sz="1700"/>
            </a:lvl3pPr>
            <a:lvl4pPr marL="1950490" indent="0">
              <a:buNone/>
              <a:defRPr sz="1400"/>
            </a:lvl4pPr>
            <a:lvl5pPr marL="2600653" indent="0">
              <a:buNone/>
              <a:defRPr sz="1400"/>
            </a:lvl5pPr>
            <a:lvl6pPr marL="3250816" indent="0">
              <a:buNone/>
              <a:defRPr sz="1400"/>
            </a:lvl6pPr>
            <a:lvl7pPr marL="3900981" indent="0">
              <a:buNone/>
              <a:defRPr sz="1400"/>
            </a:lvl7pPr>
            <a:lvl8pPr marL="4551142" indent="0">
              <a:buNone/>
              <a:defRPr sz="1400"/>
            </a:lvl8pPr>
            <a:lvl9pPr marL="5201307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5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2626" y="866990"/>
            <a:ext cx="9922935" cy="3908877"/>
          </a:xfrm>
        </p:spPr>
        <p:txBody>
          <a:bodyPr anchor="ctr">
            <a:normAutofit/>
          </a:bodyPr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835355" y="4786570"/>
            <a:ext cx="9335785" cy="780754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50164" indent="0">
              <a:buNone/>
              <a:defRPr sz="2000"/>
            </a:lvl2pPr>
            <a:lvl3pPr marL="1300326" indent="0">
              <a:buNone/>
              <a:defRPr sz="1700"/>
            </a:lvl3pPr>
            <a:lvl4pPr marL="1950490" indent="0">
              <a:buNone/>
              <a:defRPr sz="1400"/>
            </a:lvl4pPr>
            <a:lvl5pPr marL="2600653" indent="0">
              <a:buNone/>
              <a:defRPr sz="1400"/>
            </a:lvl5pPr>
            <a:lvl6pPr marL="3250816" indent="0">
              <a:buNone/>
              <a:defRPr sz="1400"/>
            </a:lvl6pPr>
            <a:lvl7pPr marL="3900981" indent="0">
              <a:buNone/>
              <a:defRPr sz="1400"/>
            </a:lvl7pPr>
            <a:lvl8pPr marL="4551142" indent="0">
              <a:buNone/>
              <a:defRPr sz="1400"/>
            </a:lvl8pPr>
            <a:lvl9pPr marL="5201307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7506" y="6129663"/>
            <a:ext cx="10566403" cy="2118394"/>
          </a:xfrm>
        </p:spPr>
        <p:txBody>
          <a:bodyPr anchor="ctr">
            <a:normAutofit/>
          </a:bodyPr>
          <a:lstStyle>
            <a:lvl1pPr marL="0" indent="0">
              <a:buNone/>
              <a:defRPr sz="2600"/>
            </a:lvl1pPr>
            <a:lvl2pPr marL="650164" indent="0">
              <a:buNone/>
              <a:defRPr sz="2000"/>
            </a:lvl2pPr>
            <a:lvl3pPr marL="1300326" indent="0">
              <a:buNone/>
              <a:defRPr sz="1700"/>
            </a:lvl3pPr>
            <a:lvl4pPr marL="1950490" indent="0">
              <a:buNone/>
              <a:defRPr sz="1400"/>
            </a:lvl4pPr>
            <a:lvl5pPr marL="2600653" indent="0">
              <a:buNone/>
              <a:defRPr sz="1400"/>
            </a:lvl5pPr>
            <a:lvl6pPr marL="3250816" indent="0">
              <a:buNone/>
              <a:defRPr sz="1400"/>
            </a:lvl6pPr>
            <a:lvl7pPr marL="3900981" indent="0">
              <a:buNone/>
              <a:defRPr sz="1400"/>
            </a:lvl7pPr>
            <a:lvl8pPr marL="4551142" indent="0">
              <a:buNone/>
              <a:defRPr sz="1400"/>
            </a:lvl8pPr>
            <a:lvl9pPr marL="5201307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990690" y="1021807"/>
            <a:ext cx="650240" cy="831681"/>
          </a:xfrm>
          <a:prstGeom prst="rect">
            <a:avLst/>
          </a:prstGeom>
        </p:spPr>
        <p:txBody>
          <a:bodyPr vert="horz" lIns="130036" tIns="65017" rIns="130036" bIns="65017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14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1118184" y="3932405"/>
            <a:ext cx="650240" cy="831681"/>
          </a:xfrm>
          <a:prstGeom prst="rect">
            <a:avLst/>
          </a:prstGeom>
        </p:spPr>
        <p:txBody>
          <a:bodyPr vert="horz" lIns="130036" tIns="65017" rIns="130036" bIns="65017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14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1054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08" y="3035082"/>
            <a:ext cx="10566401" cy="3572388"/>
          </a:xfrm>
        </p:spPr>
        <p:txBody>
          <a:bodyPr anchor="b">
            <a:normAutofit/>
          </a:bodyPr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7455" y="6624222"/>
            <a:ext cx="10564806" cy="1622249"/>
          </a:xfrm>
        </p:spPr>
        <p:txBody>
          <a:bodyPr anchor="t">
            <a:normAutofit/>
          </a:bodyPr>
          <a:lstStyle>
            <a:lvl1pPr marL="0" indent="0">
              <a:buNone/>
              <a:defRPr sz="2600"/>
            </a:lvl1pPr>
            <a:lvl2pPr marL="650164" indent="0">
              <a:buNone/>
              <a:defRPr sz="2000"/>
            </a:lvl2pPr>
            <a:lvl3pPr marL="1300326" indent="0">
              <a:buNone/>
              <a:defRPr sz="1700"/>
            </a:lvl3pPr>
            <a:lvl4pPr marL="1950490" indent="0">
              <a:buNone/>
              <a:defRPr sz="1400"/>
            </a:lvl4pPr>
            <a:lvl5pPr marL="2600653" indent="0">
              <a:buNone/>
              <a:defRPr sz="1400"/>
            </a:lvl5pPr>
            <a:lvl6pPr marL="3250816" indent="0">
              <a:buNone/>
              <a:defRPr sz="1400"/>
            </a:lvl6pPr>
            <a:lvl7pPr marL="3900981" indent="0">
              <a:buNone/>
              <a:defRPr sz="1400"/>
            </a:lvl7pPr>
            <a:lvl8pPr marL="4551142" indent="0">
              <a:buNone/>
              <a:defRPr sz="1400"/>
            </a:lvl8pPr>
            <a:lvl9pPr marL="5201307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1674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217511" y="866987"/>
            <a:ext cx="10566399" cy="27093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217505" y="3803681"/>
            <a:ext cx="3410025" cy="97536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800" b="0" cap="all" baseline="0">
                <a:solidFill>
                  <a:schemeClr val="tx1"/>
                </a:solidFill>
              </a:defRPr>
            </a:lvl1pPr>
            <a:lvl2pPr marL="650164" indent="0">
              <a:buNone/>
              <a:defRPr sz="2800" b="1"/>
            </a:lvl2pPr>
            <a:lvl3pPr marL="1300326" indent="0">
              <a:buNone/>
              <a:defRPr sz="2600" b="1"/>
            </a:lvl3pPr>
            <a:lvl4pPr marL="1950490" indent="0">
              <a:buNone/>
              <a:defRPr sz="2300" b="1"/>
            </a:lvl4pPr>
            <a:lvl5pPr marL="2600653" indent="0">
              <a:buNone/>
              <a:defRPr sz="2300" b="1"/>
            </a:lvl5pPr>
            <a:lvl6pPr marL="3250816" indent="0">
              <a:buNone/>
              <a:defRPr sz="2300" b="1"/>
            </a:lvl6pPr>
            <a:lvl7pPr marL="3900981" indent="0">
              <a:buNone/>
              <a:defRPr sz="2300" b="1"/>
            </a:lvl7pPr>
            <a:lvl8pPr marL="4551142" indent="0">
              <a:buNone/>
              <a:defRPr sz="2300" b="1"/>
            </a:lvl8pPr>
            <a:lvl9pPr marL="5201307" indent="0">
              <a:buNone/>
              <a:defRPr sz="2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217506" y="4779041"/>
            <a:ext cx="3408259" cy="3457331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50164" indent="0">
              <a:buNone/>
              <a:defRPr sz="1700"/>
            </a:lvl2pPr>
            <a:lvl3pPr marL="1300326" indent="0">
              <a:buNone/>
              <a:defRPr sz="1400"/>
            </a:lvl3pPr>
            <a:lvl4pPr marL="1950490" indent="0">
              <a:buNone/>
              <a:defRPr sz="1300"/>
            </a:lvl4pPr>
            <a:lvl5pPr marL="2600653" indent="0">
              <a:buNone/>
              <a:defRPr sz="1300"/>
            </a:lvl5pPr>
            <a:lvl6pPr marL="3250816" indent="0">
              <a:buNone/>
              <a:defRPr sz="1300"/>
            </a:lvl6pPr>
            <a:lvl7pPr marL="3900981" indent="0">
              <a:buNone/>
              <a:defRPr sz="1300"/>
            </a:lvl7pPr>
            <a:lvl8pPr marL="4551142" indent="0">
              <a:buNone/>
              <a:defRPr sz="1300"/>
            </a:lvl8pPr>
            <a:lvl9pPr marL="52013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15753" y="3808192"/>
            <a:ext cx="3396678" cy="97536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800" b="0" cap="all" baseline="0">
                <a:solidFill>
                  <a:schemeClr val="tx1"/>
                </a:solidFill>
              </a:defRPr>
            </a:lvl1pPr>
            <a:lvl2pPr marL="650164" indent="0">
              <a:buNone/>
              <a:defRPr sz="2800" b="1"/>
            </a:lvl2pPr>
            <a:lvl3pPr marL="1300326" indent="0">
              <a:buNone/>
              <a:defRPr sz="2600" b="1"/>
            </a:lvl3pPr>
            <a:lvl4pPr marL="1950490" indent="0">
              <a:buNone/>
              <a:defRPr sz="2300" b="1"/>
            </a:lvl4pPr>
            <a:lvl5pPr marL="2600653" indent="0">
              <a:buNone/>
              <a:defRPr sz="2300" b="1"/>
            </a:lvl5pPr>
            <a:lvl6pPr marL="3250816" indent="0">
              <a:buNone/>
              <a:defRPr sz="2300" b="1"/>
            </a:lvl6pPr>
            <a:lvl7pPr marL="3900981" indent="0">
              <a:buNone/>
              <a:defRPr sz="2300" b="1"/>
            </a:lvl7pPr>
            <a:lvl8pPr marL="4551142" indent="0">
              <a:buNone/>
              <a:defRPr sz="2300" b="1"/>
            </a:lvl8pPr>
            <a:lvl9pPr marL="5201307" indent="0">
              <a:buNone/>
              <a:defRPr sz="2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815751" y="4783552"/>
            <a:ext cx="3397629" cy="3457331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50164" indent="0">
              <a:buNone/>
              <a:defRPr sz="1700"/>
            </a:lvl2pPr>
            <a:lvl3pPr marL="1300326" indent="0">
              <a:buNone/>
              <a:defRPr sz="1400"/>
            </a:lvl3pPr>
            <a:lvl4pPr marL="1950490" indent="0">
              <a:buNone/>
              <a:defRPr sz="1300"/>
            </a:lvl4pPr>
            <a:lvl5pPr marL="2600653" indent="0">
              <a:buNone/>
              <a:defRPr sz="1300"/>
            </a:lvl5pPr>
            <a:lvl6pPr marL="3250816" indent="0">
              <a:buNone/>
              <a:defRPr sz="1300"/>
            </a:lvl6pPr>
            <a:lvl7pPr marL="3900981" indent="0">
              <a:buNone/>
              <a:defRPr sz="1300"/>
            </a:lvl7pPr>
            <a:lvl8pPr marL="4551142" indent="0">
              <a:buNone/>
              <a:defRPr sz="1300"/>
            </a:lvl8pPr>
            <a:lvl9pPr marL="52013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375939" y="3803681"/>
            <a:ext cx="3407966" cy="97536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800" b="0" cap="all" baseline="0">
                <a:solidFill>
                  <a:schemeClr val="tx1"/>
                </a:solidFill>
              </a:defRPr>
            </a:lvl1pPr>
            <a:lvl2pPr marL="650164" indent="0">
              <a:buNone/>
              <a:defRPr sz="2800" b="1"/>
            </a:lvl2pPr>
            <a:lvl3pPr marL="1300326" indent="0">
              <a:buNone/>
              <a:defRPr sz="2600" b="1"/>
            </a:lvl3pPr>
            <a:lvl4pPr marL="1950490" indent="0">
              <a:buNone/>
              <a:defRPr sz="2300" b="1"/>
            </a:lvl4pPr>
            <a:lvl5pPr marL="2600653" indent="0">
              <a:buNone/>
              <a:defRPr sz="2300" b="1"/>
            </a:lvl5pPr>
            <a:lvl6pPr marL="3250816" indent="0">
              <a:buNone/>
              <a:defRPr sz="2300" b="1"/>
            </a:lvl6pPr>
            <a:lvl7pPr marL="3900981" indent="0">
              <a:buNone/>
              <a:defRPr sz="2300" b="1"/>
            </a:lvl7pPr>
            <a:lvl8pPr marL="4551142" indent="0">
              <a:buNone/>
              <a:defRPr sz="2300" b="1"/>
            </a:lvl8pPr>
            <a:lvl9pPr marL="5201307" indent="0">
              <a:buNone/>
              <a:defRPr sz="2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375939" y="4779041"/>
            <a:ext cx="3407966" cy="3457331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50164" indent="0">
              <a:buNone/>
              <a:defRPr sz="1700"/>
            </a:lvl2pPr>
            <a:lvl3pPr marL="1300326" indent="0">
              <a:buNone/>
              <a:defRPr sz="1400"/>
            </a:lvl3pPr>
            <a:lvl4pPr marL="1950490" indent="0">
              <a:buNone/>
              <a:defRPr sz="1300"/>
            </a:lvl4pPr>
            <a:lvl5pPr marL="2600653" indent="0">
              <a:buNone/>
              <a:defRPr sz="1300"/>
            </a:lvl5pPr>
            <a:lvl6pPr marL="3250816" indent="0">
              <a:buNone/>
              <a:defRPr sz="1300"/>
            </a:lvl6pPr>
            <a:lvl7pPr marL="3900981" indent="0">
              <a:buNone/>
              <a:defRPr sz="1300"/>
            </a:lvl7pPr>
            <a:lvl8pPr marL="4551142" indent="0">
              <a:buNone/>
              <a:defRPr sz="1300"/>
            </a:lvl8pPr>
            <a:lvl9pPr marL="52013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113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217509" y="866987"/>
            <a:ext cx="10566399" cy="27093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217508" y="6264314"/>
            <a:ext cx="3408256" cy="819573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800" b="0" cap="all" baseline="0">
                <a:solidFill>
                  <a:schemeClr val="tx1"/>
                </a:solidFill>
              </a:defRPr>
            </a:lvl1pPr>
            <a:lvl2pPr marL="650164" indent="0">
              <a:buNone/>
              <a:defRPr sz="2800" b="1"/>
            </a:lvl2pPr>
            <a:lvl3pPr marL="1300326" indent="0">
              <a:buNone/>
              <a:defRPr sz="2600" b="1"/>
            </a:lvl3pPr>
            <a:lvl4pPr marL="1950490" indent="0">
              <a:buNone/>
              <a:defRPr sz="2300" b="1"/>
            </a:lvl4pPr>
            <a:lvl5pPr marL="2600653" indent="0">
              <a:buNone/>
              <a:defRPr sz="2300" b="1"/>
            </a:lvl5pPr>
            <a:lvl6pPr marL="3250816" indent="0">
              <a:buNone/>
              <a:defRPr sz="2300" b="1"/>
            </a:lvl6pPr>
            <a:lvl7pPr marL="3900981" indent="0">
              <a:buNone/>
              <a:defRPr sz="2300" b="1"/>
            </a:lvl7pPr>
            <a:lvl8pPr marL="4551142" indent="0">
              <a:buNone/>
              <a:defRPr sz="2300" b="1"/>
            </a:lvl8pPr>
            <a:lvl9pPr marL="5201307" indent="0">
              <a:buNone/>
              <a:defRPr sz="2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217508" y="3793065"/>
            <a:ext cx="3408256" cy="2167467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30" tIns="45715" rIns="91430" bIns="45715" rtlCol="0" anchor="t">
            <a:normAutofit/>
          </a:bodyPr>
          <a:lstStyle>
            <a:lvl1pPr>
              <a:buNone/>
              <a:defRPr lang="en-US" sz="26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217508" y="7083889"/>
            <a:ext cx="3408256" cy="1163154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50164" indent="0">
              <a:buNone/>
              <a:defRPr sz="1700"/>
            </a:lvl2pPr>
            <a:lvl3pPr marL="1300326" indent="0">
              <a:buNone/>
              <a:defRPr sz="1400"/>
            </a:lvl3pPr>
            <a:lvl4pPr marL="1950490" indent="0">
              <a:buNone/>
              <a:defRPr sz="1300"/>
            </a:lvl4pPr>
            <a:lvl5pPr marL="2600653" indent="0">
              <a:buNone/>
              <a:defRPr sz="1300"/>
            </a:lvl5pPr>
            <a:lvl6pPr marL="3250816" indent="0">
              <a:buNone/>
              <a:defRPr sz="1300"/>
            </a:lvl6pPr>
            <a:lvl7pPr marL="3900981" indent="0">
              <a:buNone/>
              <a:defRPr sz="1300"/>
            </a:lvl7pPr>
            <a:lvl8pPr marL="4551142" indent="0">
              <a:buNone/>
              <a:defRPr sz="1300"/>
            </a:lvl8pPr>
            <a:lvl9pPr marL="52013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88324" y="6264314"/>
            <a:ext cx="3413760" cy="819573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800" b="0" cap="all" baseline="0">
                <a:solidFill>
                  <a:schemeClr val="tx1"/>
                </a:solidFill>
              </a:defRPr>
            </a:lvl1pPr>
            <a:lvl2pPr marL="650164" indent="0">
              <a:buNone/>
              <a:defRPr sz="2800" b="1"/>
            </a:lvl2pPr>
            <a:lvl3pPr marL="1300326" indent="0">
              <a:buNone/>
              <a:defRPr sz="2600" b="1"/>
            </a:lvl3pPr>
            <a:lvl4pPr marL="1950490" indent="0">
              <a:buNone/>
              <a:defRPr sz="2300" b="1"/>
            </a:lvl4pPr>
            <a:lvl5pPr marL="2600653" indent="0">
              <a:buNone/>
              <a:defRPr sz="2300" b="1"/>
            </a:lvl5pPr>
            <a:lvl6pPr marL="3250816" indent="0">
              <a:buNone/>
              <a:defRPr sz="2300" b="1"/>
            </a:lvl6pPr>
            <a:lvl7pPr marL="3900981" indent="0">
              <a:buNone/>
              <a:defRPr sz="2300" b="1"/>
            </a:lvl7pPr>
            <a:lvl8pPr marL="4551142" indent="0">
              <a:buNone/>
              <a:defRPr sz="2300" b="1"/>
            </a:lvl8pPr>
            <a:lvl9pPr marL="5201307" indent="0">
              <a:buNone/>
              <a:defRPr sz="2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88327" y="3793065"/>
            <a:ext cx="3412203" cy="2167467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30" tIns="45715" rIns="91430" bIns="45715" rtlCol="0" anchor="t">
            <a:normAutofit/>
          </a:bodyPr>
          <a:lstStyle>
            <a:lvl1pPr>
              <a:buNone/>
              <a:defRPr lang="en-US" sz="26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786766" y="7083886"/>
            <a:ext cx="3413760" cy="1152486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50164" indent="0">
              <a:buNone/>
              <a:defRPr sz="1700"/>
            </a:lvl2pPr>
            <a:lvl3pPr marL="1300326" indent="0">
              <a:buNone/>
              <a:defRPr sz="1400"/>
            </a:lvl3pPr>
            <a:lvl4pPr marL="1950490" indent="0">
              <a:buNone/>
              <a:defRPr sz="1300"/>
            </a:lvl4pPr>
            <a:lvl5pPr marL="2600653" indent="0">
              <a:buNone/>
              <a:defRPr sz="1300"/>
            </a:lvl5pPr>
            <a:lvl6pPr marL="3250816" indent="0">
              <a:buNone/>
              <a:defRPr sz="1300"/>
            </a:lvl6pPr>
            <a:lvl7pPr marL="3900981" indent="0">
              <a:buNone/>
              <a:defRPr sz="1300"/>
            </a:lvl7pPr>
            <a:lvl8pPr marL="4551142" indent="0">
              <a:buNone/>
              <a:defRPr sz="1300"/>
            </a:lvl8pPr>
            <a:lvl9pPr marL="52013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376074" y="6264314"/>
            <a:ext cx="3403457" cy="819573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800" b="0" cap="all" baseline="0">
                <a:solidFill>
                  <a:schemeClr val="tx1"/>
                </a:solidFill>
              </a:defRPr>
            </a:lvl1pPr>
            <a:lvl2pPr marL="650164" indent="0">
              <a:buNone/>
              <a:defRPr sz="2800" b="1"/>
            </a:lvl2pPr>
            <a:lvl3pPr marL="1300326" indent="0">
              <a:buNone/>
              <a:defRPr sz="2600" b="1"/>
            </a:lvl3pPr>
            <a:lvl4pPr marL="1950490" indent="0">
              <a:buNone/>
              <a:defRPr sz="2300" b="1"/>
            </a:lvl4pPr>
            <a:lvl5pPr marL="2600653" indent="0">
              <a:buNone/>
              <a:defRPr sz="2300" b="1"/>
            </a:lvl5pPr>
            <a:lvl6pPr marL="3250816" indent="0">
              <a:buNone/>
              <a:defRPr sz="2300" b="1"/>
            </a:lvl6pPr>
            <a:lvl7pPr marL="3900981" indent="0">
              <a:buNone/>
              <a:defRPr sz="2300" b="1"/>
            </a:lvl7pPr>
            <a:lvl8pPr marL="4551142" indent="0">
              <a:buNone/>
              <a:defRPr sz="2300" b="1"/>
            </a:lvl8pPr>
            <a:lvl9pPr marL="5201307" indent="0">
              <a:buNone/>
              <a:defRPr sz="2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375943" y="3793065"/>
            <a:ext cx="3407967" cy="2167467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30" tIns="45715" rIns="91430" bIns="45715" rtlCol="0" anchor="t">
            <a:normAutofit/>
          </a:bodyPr>
          <a:lstStyle>
            <a:lvl1pPr>
              <a:buNone/>
              <a:defRPr lang="en-US" sz="26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375939" y="7083886"/>
            <a:ext cx="3407966" cy="1152491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50164" indent="0">
              <a:buNone/>
              <a:defRPr sz="1700"/>
            </a:lvl2pPr>
            <a:lvl3pPr marL="1300326" indent="0">
              <a:buNone/>
              <a:defRPr sz="1400"/>
            </a:lvl3pPr>
            <a:lvl4pPr marL="1950490" indent="0">
              <a:buNone/>
              <a:defRPr sz="1300"/>
            </a:lvl4pPr>
            <a:lvl5pPr marL="2600653" indent="0">
              <a:buNone/>
              <a:defRPr sz="1300"/>
            </a:lvl5pPr>
            <a:lvl6pPr marL="3250816" indent="0">
              <a:buNone/>
              <a:defRPr sz="1300"/>
            </a:lvl6pPr>
            <a:lvl7pPr marL="3900981" indent="0">
              <a:buNone/>
              <a:defRPr sz="1300"/>
            </a:lvl7pPr>
            <a:lvl8pPr marL="4551142" indent="0">
              <a:buNone/>
              <a:defRPr sz="1300"/>
            </a:lvl8pPr>
            <a:lvl9pPr marL="52013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708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5719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45228" y="866987"/>
            <a:ext cx="2138678" cy="73693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7507" y="866987"/>
            <a:ext cx="8265163" cy="73693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440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600" cap="all" spc="72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85754074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1217511" y="879670"/>
            <a:ext cx="10566399" cy="21028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1217511" y="3199271"/>
            <a:ext cx="10566399" cy="50371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7954049" y="8367331"/>
            <a:ext cx="2926080" cy="519289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17506" y="8367329"/>
            <a:ext cx="6655263" cy="51928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61413" y="8367328"/>
            <a:ext cx="822495" cy="5192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067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05" y="2018458"/>
            <a:ext cx="10566400" cy="4057226"/>
          </a:xfrm>
        </p:spPr>
        <p:txBody>
          <a:bodyPr anchor="b">
            <a:normAutofit/>
          </a:bodyPr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505" y="6292426"/>
            <a:ext cx="10566400" cy="1955237"/>
          </a:xfrm>
        </p:spPr>
        <p:txBody>
          <a:bodyPr>
            <a:normAutofit/>
          </a:bodyPr>
          <a:lstStyle>
            <a:lvl1pPr marL="0" indent="0">
              <a:buNone/>
              <a:defRPr sz="26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650164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0326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195049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60065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25081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390098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455114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20130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6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7505" y="3199269"/>
            <a:ext cx="5203615" cy="50371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3681" y="3199269"/>
            <a:ext cx="5200225" cy="50371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777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05" y="880540"/>
            <a:ext cx="10566400" cy="21019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442" y="3199269"/>
            <a:ext cx="4886683" cy="1171786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3400" b="0" cap="all" baseline="0">
                <a:solidFill>
                  <a:schemeClr val="tx1"/>
                </a:solidFill>
              </a:defRPr>
            </a:lvl1pPr>
            <a:lvl2pPr marL="650164" indent="0">
              <a:buNone/>
              <a:defRPr sz="2800" b="1"/>
            </a:lvl2pPr>
            <a:lvl3pPr marL="1300326" indent="0">
              <a:buNone/>
              <a:defRPr sz="2600" b="1"/>
            </a:lvl3pPr>
            <a:lvl4pPr marL="1950490" indent="0">
              <a:buNone/>
              <a:defRPr sz="2300" b="1"/>
            </a:lvl4pPr>
            <a:lvl5pPr marL="2600653" indent="0">
              <a:buNone/>
              <a:defRPr sz="2300" b="1"/>
            </a:lvl5pPr>
            <a:lvl6pPr marL="3250816" indent="0">
              <a:buNone/>
              <a:defRPr sz="2300" b="1"/>
            </a:lvl6pPr>
            <a:lvl7pPr marL="3900981" indent="0">
              <a:buNone/>
              <a:defRPr sz="2300" b="1"/>
            </a:lvl7pPr>
            <a:lvl8pPr marL="4551142" indent="0">
              <a:buNone/>
              <a:defRPr sz="2300" b="1"/>
            </a:lvl8pPr>
            <a:lvl9pPr marL="5201307" indent="0">
              <a:buNone/>
              <a:defRPr sz="2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7508" y="4371058"/>
            <a:ext cx="5203617" cy="38653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00613" y="3199268"/>
            <a:ext cx="4883292" cy="1171786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3400" b="0" cap="all" baseline="0">
                <a:solidFill>
                  <a:schemeClr val="tx1"/>
                </a:solidFill>
              </a:defRPr>
            </a:lvl1pPr>
            <a:lvl2pPr marL="650164" indent="0">
              <a:buNone/>
              <a:defRPr sz="2800" b="1"/>
            </a:lvl2pPr>
            <a:lvl3pPr marL="1300326" indent="0">
              <a:buNone/>
              <a:defRPr sz="2600" b="1"/>
            </a:lvl3pPr>
            <a:lvl4pPr marL="1950490" indent="0">
              <a:buNone/>
              <a:defRPr sz="2300" b="1"/>
            </a:lvl4pPr>
            <a:lvl5pPr marL="2600653" indent="0">
              <a:buNone/>
              <a:defRPr sz="2300" b="1"/>
            </a:lvl5pPr>
            <a:lvl6pPr marL="3250816" indent="0">
              <a:buNone/>
              <a:defRPr sz="2300" b="1"/>
            </a:lvl6pPr>
            <a:lvl7pPr marL="3900981" indent="0">
              <a:buNone/>
              <a:defRPr sz="2300" b="1"/>
            </a:lvl7pPr>
            <a:lvl8pPr marL="4551142" indent="0">
              <a:buNone/>
              <a:defRPr sz="2300" b="1"/>
            </a:lvl8pPr>
            <a:lvl9pPr marL="5201307" indent="0">
              <a:buNone/>
              <a:defRPr sz="2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3680" y="4371058"/>
            <a:ext cx="5200225" cy="38653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085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659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824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153" y="866988"/>
            <a:ext cx="4113106" cy="2332279"/>
          </a:xfrm>
        </p:spPr>
        <p:txBody>
          <a:bodyPr anchor="b"/>
          <a:lstStyle>
            <a:lvl1pPr>
              <a:defRPr sz="4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9950" y="842904"/>
            <a:ext cx="6283957" cy="7393471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23153" y="3199269"/>
            <a:ext cx="4113106" cy="5037104"/>
          </a:xfrm>
        </p:spPr>
        <p:txBody>
          <a:bodyPr/>
          <a:lstStyle>
            <a:lvl1pPr marL="0" indent="0">
              <a:buNone/>
              <a:defRPr sz="2300"/>
            </a:lvl1pPr>
            <a:lvl2pPr marL="650164" indent="0">
              <a:buNone/>
              <a:defRPr sz="2000"/>
            </a:lvl2pPr>
            <a:lvl3pPr marL="1300326" indent="0">
              <a:buNone/>
              <a:defRPr sz="1700"/>
            </a:lvl3pPr>
            <a:lvl4pPr marL="1950490" indent="0">
              <a:buNone/>
              <a:defRPr sz="1400"/>
            </a:lvl4pPr>
            <a:lvl5pPr marL="2600653" indent="0">
              <a:buNone/>
              <a:defRPr sz="1400"/>
            </a:lvl5pPr>
            <a:lvl6pPr marL="3250816" indent="0">
              <a:buNone/>
              <a:defRPr sz="1400"/>
            </a:lvl6pPr>
            <a:lvl7pPr marL="3900981" indent="0">
              <a:buNone/>
              <a:defRPr sz="1400"/>
            </a:lvl7pPr>
            <a:lvl8pPr marL="4551142" indent="0">
              <a:buNone/>
              <a:defRPr sz="1400"/>
            </a:lvl8pPr>
            <a:lvl9pPr marL="5201307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44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09" y="866987"/>
            <a:ext cx="5338968" cy="2332282"/>
          </a:xfrm>
        </p:spPr>
        <p:txBody>
          <a:bodyPr anchor="b"/>
          <a:lstStyle>
            <a:lvl1pPr>
              <a:defRPr sz="4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73413" y="866986"/>
            <a:ext cx="4910497" cy="7369390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30" tIns="45715" rIns="91430" bIns="45715" rtlCol="0" anchor="t">
            <a:normAutofit/>
          </a:bodyPr>
          <a:lstStyle>
            <a:lvl1pPr>
              <a:defRPr lang="en-US" sz="46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7506" y="3199269"/>
            <a:ext cx="5338971" cy="5037104"/>
          </a:xfrm>
        </p:spPr>
        <p:txBody>
          <a:bodyPr/>
          <a:lstStyle>
            <a:lvl1pPr marL="0" indent="0">
              <a:buNone/>
              <a:defRPr sz="2300"/>
            </a:lvl1pPr>
            <a:lvl2pPr marL="650164" indent="0">
              <a:buNone/>
              <a:defRPr sz="2000"/>
            </a:lvl2pPr>
            <a:lvl3pPr marL="1300326" indent="0">
              <a:buNone/>
              <a:defRPr sz="1700"/>
            </a:lvl3pPr>
            <a:lvl4pPr marL="1950490" indent="0">
              <a:buNone/>
              <a:defRPr sz="1400"/>
            </a:lvl4pPr>
            <a:lvl5pPr marL="2600653" indent="0">
              <a:buNone/>
              <a:defRPr sz="1400"/>
            </a:lvl5pPr>
            <a:lvl6pPr marL="3250816" indent="0">
              <a:buNone/>
              <a:defRPr sz="1400"/>
            </a:lvl6pPr>
            <a:lvl7pPr marL="3900981" indent="0">
              <a:buNone/>
              <a:defRPr sz="1400"/>
            </a:lvl7pPr>
            <a:lvl8pPr marL="4551142" indent="0">
              <a:buNone/>
              <a:defRPr sz="1400"/>
            </a:lvl8pPr>
            <a:lvl9pPr marL="5201307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582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3004803" cy="975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20321" y="4"/>
            <a:ext cx="12859412" cy="97536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7511" y="879670"/>
            <a:ext cx="10566399" cy="2102855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511" y="3199271"/>
            <a:ext cx="10566399" cy="5037104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54049" y="8367331"/>
            <a:ext cx="2926080" cy="519289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7506" y="8367329"/>
            <a:ext cx="6655263" cy="519289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61413" y="8367328"/>
            <a:ext cx="822495" cy="519289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5028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</p:sldLayoutIdLst>
  <p:txStyles>
    <p:titleStyle>
      <a:lvl1pPr algn="l" defTabSz="1300326" rtl="0" eaLnBrk="1" latinLnBrk="0" hangingPunct="1">
        <a:lnSpc>
          <a:spcPct val="90000"/>
        </a:lnSpc>
        <a:spcBef>
          <a:spcPct val="0"/>
        </a:spcBef>
        <a:buNone/>
        <a:defRPr sz="51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81" indent="-325081" algn="l" defTabSz="1300326" rtl="0" eaLnBrk="1" latinLnBrk="0" hangingPunct="1">
        <a:lnSpc>
          <a:spcPct val="120000"/>
        </a:lnSpc>
        <a:spcBef>
          <a:spcPts val="1422"/>
        </a:spcBef>
        <a:buSzPct val="125000"/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975245" indent="-325081" algn="l" defTabSz="1300326" rtl="0" eaLnBrk="1" latinLnBrk="0" hangingPunct="1">
        <a:lnSpc>
          <a:spcPct val="120000"/>
        </a:lnSpc>
        <a:spcBef>
          <a:spcPts val="711"/>
        </a:spcBef>
        <a:buSzPct val="125000"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408" indent="-325081" algn="l" defTabSz="1300326" rtl="0" eaLnBrk="1" latinLnBrk="0" hangingPunct="1">
        <a:lnSpc>
          <a:spcPct val="120000"/>
        </a:lnSpc>
        <a:spcBef>
          <a:spcPts val="711"/>
        </a:spcBef>
        <a:buSzPct val="125000"/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275571" indent="-325081" algn="l" defTabSz="1300326" rtl="0" eaLnBrk="1" latinLnBrk="0" hangingPunct="1">
        <a:lnSpc>
          <a:spcPct val="120000"/>
        </a:lnSpc>
        <a:spcBef>
          <a:spcPts val="711"/>
        </a:spcBef>
        <a:buSzPct val="125000"/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736" indent="-325081" algn="l" defTabSz="1300326" rtl="0" eaLnBrk="1" latinLnBrk="0" hangingPunct="1">
        <a:lnSpc>
          <a:spcPct val="120000"/>
        </a:lnSpc>
        <a:spcBef>
          <a:spcPts val="711"/>
        </a:spcBef>
        <a:buSzPct val="125000"/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3575899" indent="-325081" algn="l" defTabSz="1300326" rtl="0" eaLnBrk="1" latinLnBrk="0" hangingPunct="1">
        <a:lnSpc>
          <a:spcPct val="120000"/>
        </a:lnSpc>
        <a:spcBef>
          <a:spcPts val="711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4226062" indent="-325081" algn="l" defTabSz="1300326" rtl="0" eaLnBrk="1" latinLnBrk="0" hangingPunct="1">
        <a:lnSpc>
          <a:spcPct val="120000"/>
        </a:lnSpc>
        <a:spcBef>
          <a:spcPts val="711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4876226" indent="-325081" algn="l" defTabSz="1300326" rtl="0" eaLnBrk="1" latinLnBrk="0" hangingPunct="1">
        <a:lnSpc>
          <a:spcPct val="120000"/>
        </a:lnSpc>
        <a:spcBef>
          <a:spcPts val="711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5526388" indent="-325081" algn="l" defTabSz="1300326" rtl="0" eaLnBrk="1" latinLnBrk="0" hangingPunct="1">
        <a:lnSpc>
          <a:spcPct val="120000"/>
        </a:lnSpc>
        <a:spcBef>
          <a:spcPts val="711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164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326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90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653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50816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00981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51142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01307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372533BC-AD74-4EEF-A845-5E4F5EC55E06-L0-001.jpeg"/>
          <p:cNvPicPr/>
          <p:nvPr/>
        </p:nvPicPr>
        <p:blipFill>
          <a:blip r:embed="rId2">
            <a:extLst/>
          </a:blip>
          <a:srcRect l="9487" r="9487"/>
          <a:stretch>
            <a:fillRect/>
          </a:stretch>
        </p:blipFill>
        <p:spPr>
          <a:xfrm>
            <a:off x="2" y="2"/>
            <a:ext cx="13004801" cy="9753601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xfrm>
            <a:off x="985743" y="609600"/>
            <a:ext cx="11684000" cy="14605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lvl="0" algn="ctr">
              <a:defRPr sz="1800" cap="none" spc="0">
                <a:solidFill>
                  <a:srgbClr val="000000"/>
                </a:solidFill>
              </a:defRPr>
            </a:pPr>
            <a:r>
              <a:rPr lang="en-US" sz="5300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High School 101</a:t>
            </a:r>
            <a:br>
              <a:rPr lang="en-US" sz="8000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sz="80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Rules &amp; </a:t>
            </a:r>
            <a:r>
              <a:rPr lang="en-US" sz="80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E</a:t>
            </a:r>
            <a:r>
              <a:rPr sz="80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xpectations</a:t>
            </a:r>
            <a:br>
              <a:rPr lang="en-US" sz="800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</a:br>
            <a:endParaRPr sz="4000" dirty="0">
              <a:ln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0894" y="6737403"/>
            <a:ext cx="12420599" cy="3016200"/>
          </a:xfrm>
          <a:prstGeom prst="rect">
            <a:avLst/>
          </a:prstGeom>
          <a:noFill/>
        </p:spPr>
        <p:txBody>
          <a:bodyPr wrap="square" lIns="91430" tIns="45715" rIns="91430" bIns="45715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9500" b="1" cap="all" dirty="0">
                <a:ln w="0">
                  <a:solidFill>
                    <a:srgbClr val="FFC000"/>
                  </a:solidFill>
                </a:ln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Welcome to the ridge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6502400" cy="550628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400800"/>
            <a:ext cx="13004800" cy="1938982"/>
          </a:xfrm>
          <a:prstGeom prst="rect">
            <a:avLst/>
          </a:prstGeom>
          <a:noFill/>
        </p:spPr>
        <p:txBody>
          <a:bodyPr wrap="square" lIns="91430" tIns="45715" rIns="91430" bIns="45715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 latinLnBrk="1" hangingPunct="0"/>
            <a:r>
              <a:rPr lang="en-US" sz="6000" b="1" spc="50" dirty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currently have a graduation rate of 92.1% </a:t>
            </a:r>
          </a:p>
        </p:txBody>
      </p:sp>
      <p:sp>
        <p:nvSpPr>
          <p:cNvPr id="5" name="Rectangle 4"/>
          <p:cNvSpPr/>
          <p:nvPr/>
        </p:nvSpPr>
        <p:spPr>
          <a:xfrm>
            <a:off x="6508750" y="3751959"/>
            <a:ext cx="6502400" cy="1754325"/>
          </a:xfrm>
          <a:prstGeom prst="rect">
            <a:avLst/>
          </a:prstGeom>
          <a:noFill/>
        </p:spPr>
        <p:txBody>
          <a:bodyPr wrap="square" lIns="91430" tIns="45715" rIns="91430" bIns="45715">
            <a:prstTxWarp prst="textArchUp">
              <a:avLst/>
            </a:prstTxWarp>
            <a:spAutoFit/>
          </a:bodyPr>
          <a:lstStyle/>
          <a:p>
            <a:pPr algn="ctr"/>
            <a:r>
              <a:rPr lang="en-US" sz="8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Ashley</a:t>
            </a: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73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Ridge</a:t>
            </a:r>
            <a:endParaRPr 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16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Goals</a:t>
            </a:r>
            <a:endParaRPr 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913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Algerian" panose="04020705040A02060702" pitchFamily="82" charset="0"/>
              </a:rPr>
              <a:t>ARHS Goals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7511" y="2590800"/>
            <a:ext cx="10566399" cy="6553199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en-US"/>
              <a:t> </a:t>
            </a:r>
          </a:p>
          <a:p>
            <a:pPr lvl="0"/>
            <a:r>
              <a:rPr lang="en-US" sz="4400"/>
              <a:t>The </a:t>
            </a:r>
            <a:r>
              <a:rPr lang="en-US" sz="4400" dirty="0"/>
              <a:t>percentage of students passing the state End of Course Exams</a:t>
            </a:r>
          </a:p>
          <a:p>
            <a:pPr lvl="0"/>
            <a:r>
              <a:rPr lang="en-US" sz="4400" dirty="0"/>
              <a:t>The Percentage of seniors earning a National Career Ready Certificate (</a:t>
            </a:r>
            <a:r>
              <a:rPr lang="en-US" sz="4400" dirty="0" err="1"/>
              <a:t>Workkeys</a:t>
            </a:r>
            <a:r>
              <a:rPr lang="en-US" sz="4400" dirty="0"/>
              <a:t>)</a:t>
            </a:r>
          </a:p>
          <a:p>
            <a:pPr lvl="0"/>
            <a:r>
              <a:rPr lang="en-US" sz="4400" dirty="0"/>
              <a:t>The SAT scores</a:t>
            </a:r>
          </a:p>
          <a:p>
            <a:pPr lvl="0"/>
            <a:r>
              <a:rPr lang="en-US" sz="4400" dirty="0"/>
              <a:t>The ACT scores in English, math, reading, and science will meet or exceed the College and Career Readiness Benchmark established by ACT in each content area.</a:t>
            </a:r>
          </a:p>
          <a:p>
            <a:pPr lvl="0"/>
            <a:r>
              <a:rPr lang="en-US" sz="4400" dirty="0"/>
              <a:t>The percentage of seniors eligible for the Palmetto Fellow Scholarship, LIFE Scholarship and Hope </a:t>
            </a:r>
          </a:p>
          <a:p>
            <a:pPr lvl="0"/>
            <a:r>
              <a:rPr lang="en-US" sz="4400" dirty="0"/>
              <a:t>The number of students who participate in and successfully complete an AP or Dual Enrollment course</a:t>
            </a:r>
          </a:p>
          <a:p>
            <a:pPr lvl="0"/>
            <a:r>
              <a:rPr lang="en-US" sz="4400" dirty="0"/>
              <a:t>The 4 year graduation rate</a:t>
            </a:r>
          </a:p>
          <a:p>
            <a:pPr lvl="0"/>
            <a:r>
              <a:rPr lang="en-US" sz="4400" dirty="0"/>
              <a:t>The percentage of students attending a four year college or a two year college</a:t>
            </a:r>
          </a:p>
          <a:p>
            <a:pPr lvl="0"/>
            <a:r>
              <a:rPr lang="en-US" sz="4400" dirty="0"/>
              <a:t>The number of Career and Technology Completers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44290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6827" dirty="0"/>
              <a:t>High School 101:</a:t>
            </a:r>
            <a:br>
              <a:rPr lang="en-US" sz="8533" dirty="0"/>
            </a:br>
            <a:r>
              <a:rPr lang="en-US" sz="8533" dirty="0">
                <a:solidFill>
                  <a:srgbClr val="C00000"/>
                </a:solidFill>
                <a:latin typeface="Algerian" panose="04020705040A02060702" pitchFamily="82" charset="0"/>
              </a:rPr>
              <a:t>PROCEDURES</a:t>
            </a:r>
            <a:br>
              <a:rPr lang="en-US" sz="8533" dirty="0"/>
            </a:br>
            <a:br>
              <a:rPr lang="en-US" sz="8533" dirty="0"/>
            </a:br>
            <a:endParaRPr lang="en-US" sz="8533" dirty="0"/>
          </a:p>
        </p:txBody>
      </p:sp>
      <p:pic>
        <p:nvPicPr>
          <p:cNvPr id="1026" name="Picture 2" descr="C:\Users\swells\Desktop\Flashdrive Files (4-10)\Ashley RIdge Fierce Fo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6806444"/>
            <a:ext cx="3251201" cy="294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205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0"/>
            <a:ext cx="10566399" cy="168204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Homeroom Procedures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511" y="1447800"/>
            <a:ext cx="10566399" cy="6788575"/>
          </a:xfrm>
        </p:spPr>
        <p:txBody>
          <a:bodyPr>
            <a:noAutofit/>
          </a:bodyPr>
          <a:lstStyle/>
          <a:p>
            <a:r>
              <a:rPr lang="en-US" sz="3600" dirty="0"/>
              <a:t>Announcements will be over the intercom each morning at the beginning of 1</a:t>
            </a:r>
            <a:r>
              <a:rPr lang="en-US" sz="3600" baseline="30000" dirty="0"/>
              <a:t>st</a:t>
            </a:r>
            <a:r>
              <a:rPr lang="en-US" sz="3600" dirty="0"/>
              <a:t> Period.</a:t>
            </a:r>
          </a:p>
          <a:p>
            <a:r>
              <a:rPr lang="en-US" sz="3600" dirty="0"/>
              <a:t>The first announcement is “Please rise for the Pledge of Allegiance.” We will do the Pledge each morning.</a:t>
            </a:r>
          </a:p>
          <a:p>
            <a:r>
              <a:rPr lang="en-US" sz="3600" dirty="0"/>
              <a:t>The first two days of school we will have homeroom before 1</a:t>
            </a:r>
            <a:r>
              <a:rPr lang="en-US" sz="3600" baseline="30000" dirty="0"/>
              <a:t>st</a:t>
            </a:r>
            <a:r>
              <a:rPr lang="en-US" sz="3600" dirty="0"/>
              <a:t> period. It will be a longer homeroom. We need to make sure that all students are in their proper location.</a:t>
            </a:r>
          </a:p>
          <a:p>
            <a:r>
              <a:rPr lang="en-US" sz="3600" dirty="0"/>
              <a:t>After the first two days of school, homeroom will be scheduled before 1</a:t>
            </a:r>
            <a:r>
              <a:rPr lang="en-US" sz="3600" baseline="30000" dirty="0"/>
              <a:t>st</a:t>
            </a:r>
            <a:r>
              <a:rPr lang="en-US" sz="3600" dirty="0"/>
              <a:t> period as needed. </a:t>
            </a:r>
          </a:p>
        </p:txBody>
      </p:sp>
      <p:pic>
        <p:nvPicPr>
          <p:cNvPr id="4" name="Picture 2" descr="C:\Users\swells\Desktop\Flashdrive Files (4-10)\Ashley RIdge Fierce Fo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0110" y="7843907"/>
            <a:ext cx="2387600" cy="190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554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1"/>
            <a:ext cx="10566399" cy="1600200"/>
          </a:xfrm>
        </p:spPr>
        <p:txBody>
          <a:bodyPr>
            <a:normAutofit fontScale="90000"/>
          </a:bodyPr>
          <a:lstStyle/>
          <a:p>
            <a:br>
              <a:rPr lang="en-US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Student Drivers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511" y="2057400"/>
            <a:ext cx="10566399" cy="6178975"/>
          </a:xfrm>
        </p:spPr>
        <p:txBody>
          <a:bodyPr>
            <a:normAutofit/>
          </a:bodyPr>
          <a:lstStyle/>
          <a:p>
            <a:r>
              <a:rPr lang="en-US" sz="4000" dirty="0"/>
              <a:t>In the morning, if you drive , you will use the cafeteria entrance to enter the school.  You will not use the front entrance of the school unless you arrive after 8:55 AM.  </a:t>
            </a:r>
          </a:p>
          <a:p>
            <a:endParaRPr lang="en-US" sz="4000" dirty="0"/>
          </a:p>
        </p:txBody>
      </p:sp>
      <p:pic>
        <p:nvPicPr>
          <p:cNvPr id="1026" name="Picture 2" descr="http://www.postandcourier.com/storyimage/CP/20090608/PC1602/306089926/AR/0/AR-306089926.jpg&amp;maxw=400&amp;q=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600" y="5867400"/>
            <a:ext cx="5418667" cy="3603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556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1"/>
            <a:ext cx="10566399" cy="1828800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Car Riders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511" y="1828801"/>
            <a:ext cx="10566399" cy="6407574"/>
          </a:xfrm>
        </p:spPr>
        <p:txBody>
          <a:bodyPr/>
          <a:lstStyle/>
          <a:p>
            <a:r>
              <a:rPr lang="en-US" sz="4000" dirty="0"/>
              <a:t>If a parent drops you off each morning, use the 3</a:t>
            </a:r>
            <a:r>
              <a:rPr lang="en-US" sz="4000" baseline="30000" dirty="0"/>
              <a:t>rd</a:t>
            </a:r>
            <a:r>
              <a:rPr lang="en-US" sz="4000" dirty="0"/>
              <a:t> entrance to the parking lot.  Follow the road to the back of the school.  Students will enter the school using the back entrance.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158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1"/>
            <a:ext cx="10566399" cy="2057400"/>
          </a:xfrm>
        </p:spPr>
        <p:txBody>
          <a:bodyPr/>
          <a:lstStyle/>
          <a:p>
            <a:br>
              <a:rPr lang="en-US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Student Drop-Off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511" y="2362200"/>
            <a:ext cx="10566399" cy="7086600"/>
          </a:xfrm>
        </p:spPr>
        <p:txBody>
          <a:bodyPr>
            <a:noAutofit/>
          </a:bodyPr>
          <a:lstStyle/>
          <a:p>
            <a:r>
              <a:rPr lang="en-US" sz="4000" dirty="0"/>
              <a:t>Parents are </a:t>
            </a:r>
            <a:r>
              <a:rPr lang="en-US" sz="4000" b="1" dirty="0"/>
              <a:t>NOT</a:t>
            </a:r>
            <a:r>
              <a:rPr lang="en-US" sz="4000" dirty="0"/>
              <a:t> to drop off students or pick up students on the bus loop, the visitor’s parking lot, the student parking area, or in front of the cafeteria.</a:t>
            </a:r>
          </a:p>
          <a:p>
            <a:r>
              <a:rPr lang="en-US" sz="4000" dirty="0"/>
              <a:t>Parents will be asked to move their cars if they are in these locations. </a:t>
            </a:r>
          </a:p>
          <a:p>
            <a:r>
              <a:rPr lang="en-US" sz="4000" dirty="0"/>
              <a:t>The building opens at </a:t>
            </a:r>
            <a:r>
              <a:rPr lang="en-US" sz="4000" b="1" dirty="0">
                <a:solidFill>
                  <a:srgbClr val="C00000"/>
                </a:solidFill>
              </a:rPr>
              <a:t>8:35am</a:t>
            </a:r>
            <a:r>
              <a:rPr lang="en-US" sz="4000" dirty="0"/>
              <a:t>.  Parents are not to drop off students before </a:t>
            </a:r>
            <a:r>
              <a:rPr lang="en-US" sz="4000" b="1" dirty="0">
                <a:solidFill>
                  <a:srgbClr val="C00000"/>
                </a:solidFill>
              </a:rPr>
              <a:t>8:35am</a:t>
            </a:r>
            <a:r>
              <a:rPr lang="en-US" sz="40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6241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-609600"/>
            <a:ext cx="10566399" cy="2982525"/>
          </a:xfrm>
        </p:spPr>
        <p:txBody>
          <a:bodyPr>
            <a:normAutofit/>
          </a:bodyPr>
          <a:lstStyle/>
          <a:p>
            <a:b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</a:br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Student Parking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510" y="2109232"/>
            <a:ext cx="10566399" cy="7187167"/>
          </a:xfrm>
        </p:spPr>
        <p:txBody>
          <a:bodyPr/>
          <a:lstStyle/>
          <a:p>
            <a:r>
              <a:rPr lang="en-US" sz="4000" dirty="0"/>
              <a:t>If you have a parking pass, park in the correct space.  </a:t>
            </a:r>
          </a:p>
          <a:p>
            <a:r>
              <a:rPr lang="en-US" sz="4000" dirty="0"/>
              <a:t>There are parking spaces available. See the front office to purchase a pass. You will need a parent signature.</a:t>
            </a:r>
          </a:p>
          <a:p>
            <a:r>
              <a:rPr lang="en-US" sz="4000" dirty="0"/>
              <a:t>A fee of $50.00 is required.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2" descr="C:\Users\swells\Desktop\Flashdrive Files (4-10)\Ashley RIdge Fierce Fo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5791200"/>
            <a:ext cx="3684693" cy="294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052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1"/>
            <a:ext cx="10566399" cy="1981200"/>
          </a:xfrm>
        </p:spPr>
        <p:txBody>
          <a:bodyPr/>
          <a:lstStyle/>
          <a:p>
            <a:br>
              <a:rPr lang="en-US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Illegal Parking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511" y="1981201"/>
            <a:ext cx="10566399" cy="6255174"/>
          </a:xfrm>
        </p:spPr>
        <p:txBody>
          <a:bodyPr>
            <a:normAutofit/>
          </a:bodyPr>
          <a:lstStyle/>
          <a:p>
            <a:r>
              <a:rPr lang="en-US" sz="4000" dirty="0"/>
              <a:t>We will check the parking lot daily to make sure that all cars in the lot have a current parking tag.  </a:t>
            </a:r>
          </a:p>
          <a:p>
            <a:r>
              <a:rPr lang="en-US" sz="4000" dirty="0"/>
              <a:t>If a car does not have a current parking tag or you park in the visitor’s lot with or without a tag, the car will be </a:t>
            </a:r>
            <a:r>
              <a:rPr lang="en-US" sz="4000" b="1" dirty="0">
                <a:solidFill>
                  <a:srgbClr val="C00000"/>
                </a:solidFill>
              </a:rPr>
              <a:t>towed</a:t>
            </a:r>
            <a:r>
              <a:rPr lang="en-US" sz="4000" dirty="0"/>
              <a:t> at your expense– </a:t>
            </a:r>
            <a:r>
              <a:rPr lang="en-US" sz="4000" b="1" dirty="0">
                <a:solidFill>
                  <a:srgbClr val="C00000"/>
                </a:solidFill>
              </a:rPr>
              <a:t>NO WARNINGS</a:t>
            </a:r>
            <a:r>
              <a:rPr lang="en-US" sz="4000" dirty="0"/>
              <a:t>!  This presentation is considered your warning!</a:t>
            </a:r>
          </a:p>
        </p:txBody>
      </p:sp>
      <p:pic>
        <p:nvPicPr>
          <p:cNvPr id="2050" name="Picture 2" descr="Image result for car towed from scho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151" y="6750475"/>
            <a:ext cx="5257118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7403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1"/>
            <a:ext cx="10566399" cy="1905000"/>
          </a:xfrm>
        </p:spPr>
        <p:txBody>
          <a:bodyPr>
            <a:normAutofit/>
          </a:bodyPr>
          <a:lstStyle/>
          <a:p>
            <a:b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</a:br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Vocational Students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511" y="1905000"/>
            <a:ext cx="10566399" cy="7543799"/>
          </a:xfrm>
        </p:spPr>
        <p:txBody>
          <a:bodyPr>
            <a:normAutofit/>
          </a:bodyPr>
          <a:lstStyle/>
          <a:p>
            <a:r>
              <a:rPr lang="en-US" dirty="0"/>
              <a:t>All morning vocational students will attend homeroom for the first 2 days of school.</a:t>
            </a:r>
          </a:p>
          <a:p>
            <a:r>
              <a:rPr lang="en-US" dirty="0"/>
              <a:t>Morning vocational students will report to room A106 at </a:t>
            </a:r>
            <a:r>
              <a:rPr lang="en-US" b="1" dirty="0">
                <a:solidFill>
                  <a:srgbClr val="C00000"/>
                </a:solidFill>
              </a:rPr>
              <a:t>8:55 AM </a:t>
            </a:r>
            <a:r>
              <a:rPr lang="en-US" dirty="0"/>
              <a:t>(no wandering the building.</a:t>
            </a:r>
          </a:p>
          <a:p>
            <a:r>
              <a:rPr lang="en-US" dirty="0"/>
              <a:t>The morning vocational bus will pick the students up by </a:t>
            </a:r>
            <a:r>
              <a:rPr lang="en-US" b="1" dirty="0">
                <a:solidFill>
                  <a:srgbClr val="C00000"/>
                </a:solidFill>
              </a:rPr>
              <a:t>9:00 AM </a:t>
            </a:r>
            <a:r>
              <a:rPr lang="en-US" dirty="0"/>
              <a:t>in the front of the school.  </a:t>
            </a:r>
          </a:p>
          <a:p>
            <a:r>
              <a:rPr lang="en-US" dirty="0"/>
              <a:t>The afternoon vocational bus will pick up students outside of the cafeteria.  Be prepared to leave on time!</a:t>
            </a:r>
          </a:p>
          <a:p>
            <a:r>
              <a:rPr lang="en-US" b="1" dirty="0">
                <a:solidFill>
                  <a:srgbClr val="C00000"/>
                </a:solidFill>
              </a:rPr>
              <a:t>This year, students in good standing will be allowed to drive to Vocational School.  </a:t>
            </a:r>
          </a:p>
          <a:p>
            <a:endParaRPr lang="en-US" dirty="0"/>
          </a:p>
        </p:txBody>
      </p:sp>
      <p:pic>
        <p:nvPicPr>
          <p:cNvPr id="4" name="Picture 2" descr="C:\Users\swells\Desktop\Flashdrive Files (4-10)\Ashley RIdge Fierce Fo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7467" y="271821"/>
            <a:ext cx="1996443" cy="165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7431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B6A6DAA7-C01C-4BA5-B5C1-553ACE7D9342-L0-001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65677" y="2514600"/>
            <a:ext cx="6512075" cy="5761128"/>
          </a:xfrm>
          <a:prstGeom prst="rect">
            <a:avLst/>
          </a:prstGeom>
          <a:ln w="12700">
            <a:miter lim="400000"/>
          </a:ln>
        </p:spPr>
      </p:pic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1168400" y="449845"/>
            <a:ext cx="10566399" cy="2102855"/>
          </a:xfrm>
          <a:prstGeom prst="rect">
            <a:avLst/>
          </a:prstGeom>
        </p:spPr>
        <p:txBody>
          <a:bodyPr>
            <a:normAutofit/>
          </a:bodyPr>
          <a:lstStyle>
            <a:lvl1pPr defTabSz="572516">
              <a:defRPr sz="4410" spc="705"/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6000" dirty="0">
                <a:solidFill>
                  <a:srgbClr val="C00000"/>
                </a:solidFill>
                <a:latin typeface="Algerian" panose="04020705040A02060702" pitchFamily="82" charset="0"/>
              </a:rPr>
              <a:t>ARHS Mission statement 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523669" y="2982525"/>
            <a:ext cx="5080001" cy="60579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dirty="0"/>
              <a:t>Ashley Ridge High School is committed to providing educational opportunities in a safe, supportive environment which fosters pride, inspires excellence, promotes respect, and builds strong relationships.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1"/>
            <a:ext cx="10566399" cy="1905000"/>
          </a:xfrm>
        </p:spPr>
        <p:txBody>
          <a:bodyPr/>
          <a:lstStyle/>
          <a:p>
            <a:br>
              <a:rPr lang="en-US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Lockers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511" y="1905000"/>
            <a:ext cx="10566399" cy="7848599"/>
          </a:xfrm>
        </p:spPr>
        <p:txBody>
          <a:bodyPr>
            <a:normAutofit/>
          </a:bodyPr>
          <a:lstStyle/>
          <a:p>
            <a:r>
              <a:rPr lang="en-US" dirty="0"/>
              <a:t>All 9</a:t>
            </a:r>
            <a:r>
              <a:rPr lang="en-US" baseline="30000" dirty="0"/>
              <a:t>th</a:t>
            </a:r>
            <a:r>
              <a:rPr lang="en-US" dirty="0"/>
              <a:t> graders have been issued a locker; 10</a:t>
            </a:r>
            <a:r>
              <a:rPr lang="en-US" baseline="30000" dirty="0"/>
              <a:t>th</a:t>
            </a:r>
            <a:r>
              <a:rPr lang="en-US" dirty="0"/>
              <a:t> – 12</a:t>
            </a:r>
            <a:r>
              <a:rPr lang="en-US" baseline="30000" dirty="0"/>
              <a:t>th</a:t>
            </a:r>
            <a:r>
              <a:rPr lang="en-US" dirty="0"/>
              <a:t> graders must request a locker.</a:t>
            </a:r>
          </a:p>
          <a:p>
            <a:r>
              <a:rPr lang="en-US" dirty="0"/>
              <a:t>If you are not able to open your locker after many tries, go to the Student Information Center to register your locker concern.  Include your name and locker number.</a:t>
            </a:r>
          </a:p>
          <a:p>
            <a:r>
              <a:rPr lang="en-US" dirty="0"/>
              <a:t>Do not jam materials in your locker – it will get stuck and won’t open. </a:t>
            </a:r>
          </a:p>
          <a:p>
            <a:r>
              <a:rPr lang="en-US" dirty="0"/>
              <a:t>Do not arrive late to a class because you were at your locker!</a:t>
            </a:r>
          </a:p>
        </p:txBody>
      </p:sp>
      <p:pic>
        <p:nvPicPr>
          <p:cNvPr id="4" name="Picture 2" descr="C:\Users\swells\Desktop\Flashdrive Files (4-10)\Ashley RIdge Fierce Fo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210" y="7620000"/>
            <a:ext cx="29210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4337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1"/>
            <a:ext cx="10566399" cy="2057400"/>
          </a:xfrm>
        </p:spPr>
        <p:txBody>
          <a:bodyPr/>
          <a:lstStyle/>
          <a:p>
            <a:br>
              <a:rPr lang="en-US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Free/Reduced Lunch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510" y="2057401"/>
            <a:ext cx="11137049" cy="6980485"/>
          </a:xfrm>
        </p:spPr>
        <p:txBody>
          <a:bodyPr>
            <a:noAutofit/>
          </a:bodyPr>
          <a:lstStyle/>
          <a:p>
            <a:r>
              <a:rPr lang="en-US" sz="4000" dirty="0"/>
              <a:t>There are free/reduced lunch forms available in the front office and on our website.</a:t>
            </a:r>
          </a:p>
          <a:p>
            <a:r>
              <a:rPr lang="en-US" sz="4000" dirty="0"/>
              <a:t>If you received Free/Reduced Lunch last year, you will have it for the first 30 days of school.  </a:t>
            </a:r>
          </a:p>
          <a:p>
            <a:r>
              <a:rPr lang="en-US" sz="4000" dirty="0"/>
              <a:t>A new form must be submitted by the end of the first 30 days.  </a:t>
            </a:r>
          </a:p>
          <a:p>
            <a:r>
              <a:rPr lang="en-US" sz="4000" dirty="0"/>
              <a:t>All completed forms can be turned in to the front office or to Mrs. Radcliffe.</a:t>
            </a:r>
          </a:p>
        </p:txBody>
      </p:sp>
      <p:pic>
        <p:nvPicPr>
          <p:cNvPr id="4" name="Picture 2" descr="C:\Users\swells\Desktop\Flashdrive Files (4-10)\Ashley RIdge Fierce Fo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2190" y="7730362"/>
            <a:ext cx="2620860" cy="200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7437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1"/>
            <a:ext cx="10566399" cy="1905000"/>
          </a:xfrm>
        </p:spPr>
        <p:txBody>
          <a:bodyPr/>
          <a:lstStyle/>
          <a:p>
            <a:br>
              <a:rPr lang="en-US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Handbooks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511" y="1905000"/>
            <a:ext cx="10566399" cy="7848599"/>
          </a:xfrm>
        </p:spPr>
        <p:txBody>
          <a:bodyPr/>
          <a:lstStyle/>
          <a:p>
            <a:r>
              <a:rPr lang="en-US" sz="4000" dirty="0"/>
              <a:t>Each student will be given a district handbook in 1</a:t>
            </a:r>
            <a:r>
              <a:rPr lang="en-US" sz="4000" baseline="30000" dirty="0"/>
              <a:t>st</a:t>
            </a:r>
            <a:r>
              <a:rPr lang="en-US" sz="4000" dirty="0"/>
              <a:t>  period on the first day of school.  </a:t>
            </a:r>
          </a:p>
          <a:p>
            <a:r>
              <a:rPr lang="en-US" sz="4000" dirty="0"/>
              <a:t>Parents and students must sign the Parent Understanding form and return the signed form to their 1</a:t>
            </a:r>
            <a:r>
              <a:rPr lang="en-US" sz="4000" baseline="30000" dirty="0"/>
              <a:t>st</a:t>
            </a:r>
            <a:r>
              <a:rPr lang="en-US" sz="4000" dirty="0"/>
              <a:t> period teacher. </a:t>
            </a:r>
          </a:p>
          <a:p>
            <a:r>
              <a:rPr lang="en-US" sz="4000" dirty="0"/>
              <a:t>Each student will be given an Ashley Ridge handbook in 1</a:t>
            </a:r>
            <a:r>
              <a:rPr lang="en-US" sz="4000" baseline="30000" dirty="0"/>
              <a:t>st</a:t>
            </a:r>
            <a:r>
              <a:rPr lang="en-US" sz="4000" dirty="0"/>
              <a:t> period on the first day of school.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2" descr="C:\Users\swells\Desktop\Flashdrive Files (4-10)\Ashley RIdge Fierce Fo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400" y="7403351"/>
            <a:ext cx="3073401" cy="235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4380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Welcome Back!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b="1" dirty="0"/>
          </a:p>
          <a:p>
            <a:pPr algn="ctr">
              <a:buNone/>
            </a:pPr>
            <a:r>
              <a:rPr lang="en-US" sz="4000" b="1" dirty="0"/>
              <a:t>Welcome back to Ashley Ridge!</a:t>
            </a:r>
          </a:p>
          <a:p>
            <a:pPr algn="ctr">
              <a:buNone/>
            </a:pPr>
            <a:r>
              <a:rPr lang="en-US" sz="4000" b="1" dirty="0"/>
              <a:t>This year is going to be a great one for all of us!</a:t>
            </a:r>
          </a:p>
          <a:p>
            <a:pPr algn="ctr">
              <a:buNone/>
            </a:pPr>
            <a:r>
              <a:rPr lang="en-US" sz="4000" b="1" dirty="0"/>
              <a:t>We </a:t>
            </a:r>
            <a:r>
              <a:rPr lang="en-US" sz="4000" b="1" dirty="0" err="1"/>
              <a:t>ARe</a:t>
            </a:r>
            <a:r>
              <a:rPr lang="en-US" sz="4000" b="1" dirty="0"/>
              <a:t> AR!</a:t>
            </a:r>
          </a:p>
        </p:txBody>
      </p:sp>
      <p:pic>
        <p:nvPicPr>
          <p:cNvPr id="4" name="Picture 2" descr="C:\Users\swells\Desktop\Flashdrive Files (4-10)\Ashley RIdge Fierce Fo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108" y="6935893"/>
            <a:ext cx="3684693" cy="2817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478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wells\Desktop\Flashdrive Files (4-10)\Ashley RIdge Fierce Fo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108" y="6806444"/>
            <a:ext cx="3684693" cy="294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258" dirty="0"/>
              <a:t>High School 101:</a:t>
            </a:r>
            <a:br>
              <a:rPr lang="en-US" sz="6827" dirty="0"/>
            </a:br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How To Get Where You Need To Be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2514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50" y="216747"/>
            <a:ext cx="9027858" cy="1878471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Getting to School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0800" y="1981200"/>
            <a:ext cx="10512209" cy="7624260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 Riders –  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Respect your bus stop area – </a:t>
            </a:r>
            <a:r>
              <a:rPr lang="en-US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area is an extension </a:t>
            </a:r>
          </a:p>
          <a:p>
            <a:pPr marL="650230" lvl="1" indent="0">
              <a:buNone/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school.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 appropriate behavior on the bus at all times.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Enter the building immediately after you arrive.</a:t>
            </a:r>
          </a:p>
          <a:p>
            <a:pPr lvl="1"/>
            <a:endParaRPr lang="en-US" sz="412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8203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Bus Loop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287" y="2742407"/>
            <a:ext cx="7911253" cy="593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4199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50" y="216747"/>
            <a:ext cx="9027858" cy="1878471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Getting to School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7000" y="1524000"/>
            <a:ext cx="10512209" cy="7929060"/>
          </a:xfrm>
        </p:spPr>
        <p:txBody>
          <a:bodyPr>
            <a:normAutofit/>
          </a:bodyPr>
          <a:lstStyle/>
          <a:p>
            <a:pPr lvl="1"/>
            <a:endParaRPr lang="en-US" sz="412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 Riders – 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 rider drop off area should ONLY be used for drop off and pick up.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drop offs should occur in the student parking area or the visitor parking area.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Enter the building through the entrance to A Hall immediately after you arrive.</a:t>
            </a:r>
          </a:p>
          <a:p>
            <a:endParaRPr lang="en-US" sz="412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163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Car Rider Line</a:t>
            </a:r>
          </a:p>
        </p:txBody>
      </p:sp>
      <p:pic>
        <p:nvPicPr>
          <p:cNvPr id="4" name="Content Placeholder 3" descr="IMG_6250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 rot="5400000">
            <a:off x="2821773" y="3333580"/>
            <a:ext cx="7357874" cy="5520266"/>
          </a:xfrm>
        </p:spPr>
      </p:pic>
    </p:spTree>
    <p:extLst>
      <p:ext uri="{BB962C8B-B14F-4D97-AF65-F5344CB8AC3E}">
        <p14:creationId xmlns:p14="http://schemas.microsoft.com/office/powerpoint/2010/main" val="42181432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Entrance and Exit for Buses and Car Riders</a:t>
            </a:r>
          </a:p>
        </p:txBody>
      </p:sp>
      <p:pic>
        <p:nvPicPr>
          <p:cNvPr id="4" name="Content Placeholder 3" descr="IMG_6253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477" y="3072837"/>
            <a:ext cx="7357874" cy="5520266"/>
          </a:xfrm>
        </p:spPr>
      </p:pic>
    </p:spTree>
    <p:extLst>
      <p:ext uri="{BB962C8B-B14F-4D97-AF65-F5344CB8AC3E}">
        <p14:creationId xmlns:p14="http://schemas.microsoft.com/office/powerpoint/2010/main" val="236469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body" idx="1"/>
          </p:nvPr>
        </p:nvSpPr>
        <p:spPr>
          <a:xfrm>
            <a:off x="660402" y="2019303"/>
            <a:ext cx="11684001" cy="3912205"/>
          </a:xfrm>
          <a:prstGeom prst="rect">
            <a:avLst/>
          </a:prstGeom>
        </p:spPr>
        <p:txBody>
          <a:bodyPr/>
          <a:lstStyle>
            <a:lvl1pPr algn="ctr">
              <a:defRPr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600" dirty="0"/>
              <a:t>We are committed to establishing a school culture which understands no limits to the achievement and success of each student.</a:t>
            </a:r>
          </a:p>
        </p:txBody>
      </p:sp>
      <p:pic>
        <p:nvPicPr>
          <p:cNvPr id="48" name="F53E1824-E397-41EE-8D5A-4466AF871CB1-L0-001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09449" y="5671864"/>
            <a:ext cx="10785904" cy="324331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Rectangle 4"/>
          <p:cNvSpPr/>
          <p:nvPr/>
        </p:nvSpPr>
        <p:spPr>
          <a:xfrm>
            <a:off x="0" y="381001"/>
            <a:ext cx="13004800" cy="1015653"/>
          </a:xfrm>
          <a:prstGeom prst="rect">
            <a:avLst/>
          </a:prstGeom>
          <a:noFill/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en-US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lgerian" panose="04020705040A02060702" pitchFamily="82" charset="0"/>
              </a:rPr>
              <a:t>Ashley Ridge Mission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50" y="216747"/>
            <a:ext cx="9027858" cy="1878471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Getting to School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3200" y="1981200"/>
            <a:ext cx="10512209" cy="7471860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 Drivers and Passengers –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Correctly park with parking pass clearly displayed.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Exit the vehicle and enter the building immediately after you arrive.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 the traffic rules and obey the speed limit at all times.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4111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533400"/>
            <a:ext cx="10566399" cy="1524001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After School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7000" y="2057401"/>
            <a:ext cx="10386910" cy="7086599"/>
          </a:xfrm>
        </p:spPr>
        <p:txBody>
          <a:bodyPr>
            <a:normAutofit fontScale="92500" lnSpcReduction="10000"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 Riders –  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for your bus in the bus loop area – check the white board for your route number and any changes regarding bus information.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Wait on the bus loop side walk if your bus has not arrived.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Wait until no buses are in motion before leaving the side walk and approaching a bus to load.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YOUR RESPONSIBILITY TO LOCATE YOUR BUS NUMBER!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2486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4600" y="228600"/>
            <a:ext cx="10566399" cy="210285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After School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0" y="2209800"/>
            <a:ext cx="10794998" cy="7010400"/>
          </a:xfrm>
        </p:spPr>
        <p:txBody>
          <a:bodyPr>
            <a:normAutofit fontScale="92500"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 Riders – 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Loading area will have a line of vehicles – please be alert regarding traffic in the pick up area.</a:t>
            </a:r>
          </a:p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 Drivers and Passengers – 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proper judgment regarding speed and safety.</a:t>
            </a:r>
          </a:p>
          <a:p>
            <a:pPr lvl="1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Report any issues or accidents to the front office.</a:t>
            </a:r>
          </a:p>
          <a:p>
            <a:pPr lvl="1"/>
            <a:r>
              <a:rPr lang="en-US" sz="4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Reckless driving is grounds for suspension of parking privileges</a:t>
            </a:r>
            <a:r>
              <a:rPr lang="en-US" sz="4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9209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1"/>
            <a:ext cx="10566399" cy="2438400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Student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3631" y="1981200"/>
            <a:ext cx="9027860" cy="61537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/>
              <a:t>Where is Student Information?</a:t>
            </a:r>
          </a:p>
          <a:p>
            <a:pPr lvl="1"/>
            <a:r>
              <a:rPr lang="en-US" sz="4000" dirty="0"/>
              <a:t>Student Information is located beside the front office. </a:t>
            </a:r>
          </a:p>
          <a:p>
            <a:pPr marL="650230" lvl="1" indent="0">
              <a:buNone/>
            </a:pPr>
            <a:r>
              <a:rPr lang="en-US" sz="2560" dirty="0"/>
              <a:t> </a:t>
            </a:r>
          </a:p>
          <a:p>
            <a:pPr marL="650230" lvl="1" indent="0">
              <a:buNone/>
            </a:pPr>
            <a:endParaRPr lang="en-US" sz="2560" dirty="0"/>
          </a:p>
          <a:p>
            <a:endParaRPr lang="en-US" dirty="0"/>
          </a:p>
        </p:txBody>
      </p:sp>
      <p:pic>
        <p:nvPicPr>
          <p:cNvPr id="4" name="Content Placeholder 3" descr="IMG_626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0" t="12025" r="18809" b="5521"/>
          <a:stretch/>
        </p:blipFill>
        <p:spPr>
          <a:xfrm rot="5400000">
            <a:off x="1297801" y="4797465"/>
            <a:ext cx="5023400" cy="43057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427" y="4497101"/>
            <a:ext cx="5777641" cy="4334933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5201920" y="6502400"/>
            <a:ext cx="119210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6514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1"/>
            <a:ext cx="10566399" cy="2514600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Student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2247" y="2209800"/>
            <a:ext cx="10916925" cy="70019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000" dirty="0"/>
              <a:t>Why do I need Student Information?</a:t>
            </a:r>
          </a:p>
          <a:p>
            <a:pPr lvl="1"/>
            <a:r>
              <a:rPr lang="en-US" sz="4000" dirty="0"/>
              <a:t>Sign-in late and sign-out early</a:t>
            </a:r>
          </a:p>
          <a:p>
            <a:pPr lvl="1"/>
            <a:r>
              <a:rPr lang="en-US" sz="4000" dirty="0"/>
              <a:t>Purchase temporary IDs   </a:t>
            </a:r>
          </a:p>
          <a:p>
            <a:pPr lvl="1"/>
            <a:r>
              <a:rPr lang="en-US" sz="4000" dirty="0"/>
              <a:t>Bring excuses when you are returning from an absence</a:t>
            </a:r>
          </a:p>
          <a:p>
            <a:pPr lvl="1"/>
            <a:r>
              <a:rPr lang="en-US" sz="4000" b="1" dirty="0"/>
              <a:t>Bring a note </a:t>
            </a:r>
            <a:r>
              <a:rPr lang="en-US" sz="4000" b="1" i="1" u="sng" dirty="0"/>
              <a:t>IN THE MORNING </a:t>
            </a:r>
            <a:r>
              <a:rPr lang="en-US" sz="4000" b="1" dirty="0"/>
              <a:t>to be verified when riding a different bus.</a:t>
            </a:r>
          </a:p>
          <a:p>
            <a:pPr lvl="1"/>
            <a:r>
              <a:rPr lang="en-US" sz="4000" dirty="0"/>
              <a:t>Make phone calls home (with a pass from a teacher)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3870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200" y="1"/>
            <a:ext cx="9929710" cy="1752599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Arriving to School Late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0800" y="1524000"/>
            <a:ext cx="10463110" cy="7086600"/>
          </a:xfrm>
        </p:spPr>
        <p:txBody>
          <a:bodyPr>
            <a:no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students arriving after 8:55 am should sign in through Student Information.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entrances other than the front office are closed throughout the day.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 Information will collect any written excuses and provide student with a pass to class.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 students with parking passes with repeat late offenses will have pass suspended or revoked.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2526" y="6934200"/>
            <a:ext cx="2762274" cy="265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9176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200" y="0"/>
            <a:ext cx="10566399" cy="210285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Hall Passes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5600" y="1676400"/>
            <a:ext cx="9982200" cy="5901214"/>
          </a:xfrm>
        </p:spPr>
        <p:txBody>
          <a:bodyPr>
            <a:normAutofit/>
          </a:bodyPr>
          <a:lstStyle/>
          <a:p>
            <a:endParaRPr lang="en-US" sz="512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must have a pass!!!</a:t>
            </a:r>
          </a:p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Teachers must give passes during SLT for students to attend another SLT class. </a:t>
            </a:r>
          </a:p>
        </p:txBody>
      </p:sp>
    </p:spTree>
    <p:extLst>
      <p:ext uri="{BB962C8B-B14F-4D97-AF65-F5344CB8AC3E}">
        <p14:creationId xmlns:p14="http://schemas.microsoft.com/office/powerpoint/2010/main" val="27331351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0700" y="0"/>
            <a:ext cx="10109199" cy="210285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Restroom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9800" y="1676400"/>
            <a:ext cx="10972799" cy="6915761"/>
          </a:xfrm>
        </p:spPr>
        <p:txBody>
          <a:bodyPr>
            <a:noAutofit/>
          </a:bodyPr>
          <a:lstStyle/>
          <a:p>
            <a:pPr lvl="1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may use the restroom during class changes. </a:t>
            </a:r>
          </a:p>
          <a:p>
            <a:pPr lvl="1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teacher will provide his or her class with the teacher guidelines regarding the restroom.</a:t>
            </a:r>
          </a:p>
          <a:p>
            <a:pPr lvl="2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guidelines may include a limit to the number of passes.</a:t>
            </a:r>
          </a:p>
          <a:p>
            <a:pPr lvl="1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are expected to use the restroom that is nearest to their classroom to limit the amount of missed instructional time.</a:t>
            </a:r>
          </a:p>
          <a:p>
            <a:pPr lvl="1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who are found taking advantage of this type of pass will face disciplinary action.</a:t>
            </a:r>
          </a:p>
          <a:p>
            <a:pPr lvl="1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THE BATHROOMS CLEAN!!!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3910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1800" y="0"/>
            <a:ext cx="10566399" cy="210285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Nurse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4600" y="1752600"/>
            <a:ext cx="10667999" cy="7086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i="1" dirty="0"/>
              <a:t>A PASS IS REQUIRED!</a:t>
            </a:r>
            <a:endParaRPr lang="en-US" sz="4000" dirty="0"/>
          </a:p>
          <a:p>
            <a:pPr lvl="1"/>
            <a:r>
              <a:rPr lang="en-US" sz="4000" dirty="0"/>
              <a:t>The school nurse is available for all medical issues.</a:t>
            </a:r>
          </a:p>
          <a:p>
            <a:pPr lvl="1"/>
            <a:r>
              <a:rPr lang="en-US" sz="4000" dirty="0"/>
              <a:t>Students who need to go to the nurse should request a pass from their teacher and must sign in upon arrival to the nurses’ office. </a:t>
            </a:r>
          </a:p>
          <a:p>
            <a:pPr lvl="1"/>
            <a:r>
              <a:rPr lang="en-US" sz="4000" dirty="0"/>
              <a:t>Students who need to take medication regularly should get a permanent pass from the school nurse.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323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1800" y="38100"/>
            <a:ext cx="10566399" cy="210285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Off Limits Areas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6984" y="2140955"/>
            <a:ext cx="11198015" cy="677444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Visitor Parking Lot: This is not student parking. Only visitors are allowed to park there. 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will be towed from this area.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Parking Lot (during the school day): If students need to get something from their vehicle, they need a pass from the front office.</a:t>
            </a:r>
          </a:p>
        </p:txBody>
      </p:sp>
    </p:spTree>
    <p:extLst>
      <p:ext uri="{BB962C8B-B14F-4D97-AF65-F5344CB8AC3E}">
        <p14:creationId xmlns:p14="http://schemas.microsoft.com/office/powerpoint/2010/main" val="2806156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511" y="879670"/>
            <a:ext cx="11228489" cy="2102855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Swamp Foxes Have Class!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400" b="1" dirty="0"/>
              <a:t>C</a:t>
            </a:r>
            <a:r>
              <a:rPr lang="en-US" sz="4400" dirty="0"/>
              <a:t>haracter</a:t>
            </a:r>
          </a:p>
          <a:p>
            <a:r>
              <a:rPr lang="en-US" sz="4400" b="1" dirty="0"/>
              <a:t>L</a:t>
            </a:r>
            <a:r>
              <a:rPr lang="en-US" sz="4400" dirty="0"/>
              <a:t>eadership</a:t>
            </a:r>
          </a:p>
          <a:p>
            <a:r>
              <a:rPr lang="en-US" sz="4400" b="1" dirty="0"/>
              <a:t>A</a:t>
            </a:r>
            <a:r>
              <a:rPr lang="en-US" sz="4400" dirty="0"/>
              <a:t>ttitude</a:t>
            </a:r>
          </a:p>
          <a:p>
            <a:r>
              <a:rPr lang="en-US" sz="4400" b="1" dirty="0"/>
              <a:t>S</a:t>
            </a:r>
            <a:r>
              <a:rPr lang="en-US" sz="4400" dirty="0"/>
              <a:t>cholarship</a:t>
            </a:r>
          </a:p>
          <a:p>
            <a:r>
              <a:rPr lang="en-US" sz="4400" b="1" dirty="0"/>
              <a:t>S</a:t>
            </a:r>
            <a:r>
              <a:rPr lang="en-US" sz="4400" dirty="0"/>
              <a:t>ervice</a:t>
            </a:r>
          </a:p>
        </p:txBody>
      </p:sp>
    </p:spTree>
    <p:extLst>
      <p:ext uri="{BB962C8B-B14F-4D97-AF65-F5344CB8AC3E}">
        <p14:creationId xmlns:p14="http://schemas.microsoft.com/office/powerpoint/2010/main" val="325104584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1800" y="38100"/>
            <a:ext cx="10566399" cy="210285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Off Limits Areas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6984" y="2140955"/>
            <a:ext cx="11198015" cy="677444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Faculty Workrooms: These are off limits to students,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 student volunteers.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Outdoor Areas: Students must have teacher supervision in all outside areas.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Construction Areas: Stay away from any and all construction areas. This is a safety hazard. </a:t>
            </a:r>
          </a:p>
        </p:txBody>
      </p:sp>
    </p:spTree>
    <p:extLst>
      <p:ext uri="{BB962C8B-B14F-4D97-AF65-F5344CB8AC3E}">
        <p14:creationId xmlns:p14="http://schemas.microsoft.com/office/powerpoint/2010/main" val="2187331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000" y="19050"/>
            <a:ext cx="10566399" cy="210285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Leaving Campus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2200" y="1676400"/>
            <a:ext cx="11121815" cy="7315200"/>
          </a:xfrm>
        </p:spPr>
        <p:txBody>
          <a:bodyPr>
            <a:normAutofit fontScale="92500" lnSpcReduction="20000"/>
          </a:bodyPr>
          <a:lstStyle/>
          <a:p>
            <a:r>
              <a:rPr lang="en-US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ARHS is not an open campus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No student is allowed to leave campus during the school day. A parent/guardian must give proper authorization through Student Information for a student to be dismissed. 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Parents who need to sign out a student should report to Student Information (note: only the listed guardian of record in Student Information will be allowed to sign out a student).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who have any type of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Early Release authorization should exit the building through the front office.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other exits are closed during the school day as a part of the School Safety Plan.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4676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2576125"/>
            <a:ext cx="10408419" cy="2546773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+mn-lt"/>
              </a:rPr>
              <a:t>High School 101:</a:t>
            </a:r>
            <a:br>
              <a:rPr lang="en-US" b="1" dirty="0">
                <a:solidFill>
                  <a:schemeClr val="bg1"/>
                </a:solidFill>
                <a:latin typeface="Algerian" panose="04020705040A02060702" pitchFamily="82" charset="0"/>
              </a:rPr>
            </a:br>
            <a:r>
              <a:rPr lang="en-US" sz="6700" b="1" dirty="0">
                <a:solidFill>
                  <a:srgbClr val="C00000"/>
                </a:solidFill>
                <a:latin typeface="Algerian" panose="04020705040A02060702" pitchFamily="82" charset="0"/>
              </a:rPr>
              <a:t>Respecting Facilities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2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1546" y="616612"/>
            <a:ext cx="10566399" cy="210285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Incorrect Behavior</a:t>
            </a:r>
          </a:p>
        </p:txBody>
      </p:sp>
      <p:pic>
        <p:nvPicPr>
          <p:cNvPr id="4" name="Picture 7" descr="C:\Users\kfonkert\Pictures\2015-05-12\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3503">
            <a:off x="267215" y="2613884"/>
            <a:ext cx="4294496" cy="5725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kfonkert\Pictures\2015-05-12\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4764">
            <a:off x="7800541" y="2666747"/>
            <a:ext cx="4917439" cy="558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5" descr="Image result for graffiti on bathroom walls"/>
          <p:cNvSpPr>
            <a:spLocks noChangeAspect="1" noChangeArrowheads="1"/>
          </p:cNvSpPr>
          <p:nvPr/>
        </p:nvSpPr>
        <p:spPr bwMode="auto">
          <a:xfrm>
            <a:off x="165947" y="1065107"/>
            <a:ext cx="325120" cy="32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7536" tIns="48768" rIns="97536" bIns="48768" numCol="1" anchor="t" anchorCtr="0" compatLnSpc="1">
            <a:prstTxWarp prst="textNoShape">
              <a:avLst/>
            </a:prstTxWarp>
          </a:bodyPr>
          <a:lstStyle/>
          <a:p>
            <a:endParaRPr lang="en-US" sz="4267"/>
          </a:p>
        </p:txBody>
      </p:sp>
      <p:sp>
        <p:nvSpPr>
          <p:cNvPr id="6" name="AutoShape 7" descr="Image result for graffiti on bathroom walls"/>
          <p:cNvSpPr>
            <a:spLocks noChangeAspect="1" noChangeArrowheads="1"/>
          </p:cNvSpPr>
          <p:nvPr/>
        </p:nvSpPr>
        <p:spPr bwMode="auto">
          <a:xfrm>
            <a:off x="328507" y="1227667"/>
            <a:ext cx="325120" cy="32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7536" tIns="48768" rIns="97536" bIns="48768" numCol="1" anchor="t" anchorCtr="0" compatLnSpc="1">
            <a:prstTxWarp prst="textNoShape">
              <a:avLst/>
            </a:prstTxWarp>
          </a:bodyPr>
          <a:lstStyle/>
          <a:p>
            <a:endParaRPr lang="en-US" sz="4267"/>
          </a:p>
        </p:txBody>
      </p:sp>
      <p:pic>
        <p:nvPicPr>
          <p:cNvPr id="7176" name="Picture 8" descr="C:\Users\kfonkert\Pictures\2015-05-12\0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824" y="3152755"/>
            <a:ext cx="3460211" cy="461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505226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448" y="58668"/>
            <a:ext cx="10566399" cy="210285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Incorrect Behavior</a:t>
            </a:r>
          </a:p>
        </p:txBody>
      </p:sp>
      <p:pic>
        <p:nvPicPr>
          <p:cNvPr id="6147" name="Picture 3" descr="C:\Users\kfonkert\Pictures\2015-05-12\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4607">
            <a:off x="385239" y="2792502"/>
            <a:ext cx="4099788" cy="546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kfonkert\Pictures\2015-05-12\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669" y="2722858"/>
            <a:ext cx="4338437" cy="578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kfonkert\Pictures\2015-05-12\0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5856">
            <a:off x="8326559" y="2267311"/>
            <a:ext cx="4323612" cy="576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129128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8160" y="0"/>
            <a:ext cx="11216640" cy="1413934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Cafeteria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8400" y="1457826"/>
            <a:ext cx="8229600" cy="6973721"/>
          </a:xfrm>
        </p:spPr>
        <p:txBody>
          <a:bodyPr>
            <a:normAutofit/>
          </a:bodyPr>
          <a:lstStyle/>
          <a:p>
            <a:r>
              <a:rPr lang="en-US" sz="4000" dirty="0"/>
              <a:t>Throw away your trash</a:t>
            </a:r>
          </a:p>
          <a:p>
            <a:r>
              <a:rPr lang="en-US" sz="4000" dirty="0"/>
              <a:t>Your lunch table must be clear before you walk away</a:t>
            </a:r>
          </a:p>
          <a:p>
            <a:r>
              <a:rPr lang="en-US" sz="4000" dirty="0"/>
              <a:t>Keep bags out of aisle</a:t>
            </a:r>
          </a:p>
          <a:p>
            <a:r>
              <a:rPr lang="en-US" sz="4000" dirty="0"/>
              <a:t>Do not throw food</a:t>
            </a:r>
          </a:p>
          <a:p>
            <a:r>
              <a:rPr lang="en-US" sz="4000" dirty="0"/>
              <a:t>Respect lunch ladies and janitors</a:t>
            </a:r>
          </a:p>
          <a:p>
            <a:r>
              <a:rPr lang="en-US" sz="4000" dirty="0"/>
              <a:t>Do not pull seats off tables/respect tables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C:\Users\kfonkert\Pictures\2015-05-12\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0" y="3124200"/>
            <a:ext cx="3816349" cy="638985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502580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000" y="0"/>
            <a:ext cx="10566399" cy="210285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Hallway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3054" y="1828800"/>
            <a:ext cx="8054827" cy="7010400"/>
          </a:xfrm>
        </p:spPr>
        <p:txBody>
          <a:bodyPr>
            <a:normAutofit/>
          </a:bodyPr>
          <a:lstStyle/>
          <a:p>
            <a:r>
              <a:rPr lang="en-US" sz="4000" dirty="0"/>
              <a:t>Do not tear down posters.</a:t>
            </a:r>
          </a:p>
          <a:p>
            <a:r>
              <a:rPr lang="en-US" sz="4000" dirty="0"/>
              <a:t>Respect other people in the hallway.</a:t>
            </a:r>
          </a:p>
          <a:p>
            <a:r>
              <a:rPr lang="en-US" sz="4000" dirty="0"/>
              <a:t>No inappropriate language.</a:t>
            </a:r>
          </a:p>
          <a:p>
            <a:r>
              <a:rPr lang="en-US" sz="4000" dirty="0"/>
              <a:t>Wipe feet on the mats when coming indoors.</a:t>
            </a:r>
          </a:p>
          <a:p>
            <a:r>
              <a:rPr lang="en-US" sz="4000" dirty="0"/>
              <a:t>Don’t drop papers.</a:t>
            </a:r>
            <a:endParaRPr lang="en-US" sz="4000" u="sng" dirty="0"/>
          </a:p>
          <a:p>
            <a:r>
              <a:rPr lang="en-US" sz="4000" dirty="0"/>
              <a:t>Dispose of trash in wastebaskets or recycling bins.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 descr="C:\Users\kfonkert\Pictures\2015-05-12\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032" y="135978"/>
            <a:ext cx="3072613" cy="409681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6155" y="4232795"/>
            <a:ext cx="3264487" cy="37001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6" t="23079" r="7844" b="13352"/>
          <a:stretch/>
        </p:blipFill>
        <p:spPr>
          <a:xfrm rot="419727">
            <a:off x="9186013" y="7863195"/>
            <a:ext cx="2490893" cy="167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81709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000" y="78319"/>
            <a:ext cx="10566399" cy="1330130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Restroom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511" y="1408450"/>
            <a:ext cx="7418489" cy="7964150"/>
          </a:xfrm>
        </p:spPr>
        <p:txBody>
          <a:bodyPr>
            <a:normAutofit fontScale="47500" lnSpcReduction="20000"/>
          </a:bodyPr>
          <a:lstStyle/>
          <a:p>
            <a:r>
              <a:rPr lang="en-US" sz="6700" dirty="0"/>
              <a:t>Do not damage facilities</a:t>
            </a:r>
          </a:p>
          <a:p>
            <a:r>
              <a:rPr lang="en-US" sz="6700" dirty="0"/>
              <a:t>Do not write on walls; be respectful to others</a:t>
            </a:r>
          </a:p>
          <a:p>
            <a:r>
              <a:rPr lang="en-US" sz="6700" dirty="0"/>
              <a:t>Do not waste toilet paper</a:t>
            </a:r>
          </a:p>
          <a:p>
            <a:r>
              <a:rPr lang="en-US" sz="6700" dirty="0"/>
              <a:t>No loitering or drug use </a:t>
            </a:r>
          </a:p>
          <a:p>
            <a:r>
              <a:rPr lang="en-US" sz="6700" dirty="0"/>
              <a:t>Females— use the trash cans provided in </a:t>
            </a:r>
          </a:p>
          <a:p>
            <a:pPr marL="0" indent="0">
              <a:buNone/>
            </a:pPr>
            <a:r>
              <a:rPr lang="en-US" sz="6700" dirty="0"/>
              <a:t>    each stall for feminine products</a:t>
            </a:r>
          </a:p>
          <a:p>
            <a:pPr marL="0" indent="0">
              <a:buNone/>
            </a:pPr>
            <a:r>
              <a:rPr lang="en-US" sz="6700" b="1" dirty="0"/>
              <a:t>Remember:</a:t>
            </a:r>
          </a:p>
          <a:p>
            <a:r>
              <a:rPr lang="en-US" sz="6700" dirty="0"/>
              <a:t>If you destroy them, you have no place to go</a:t>
            </a:r>
          </a:p>
          <a:p>
            <a:r>
              <a:rPr lang="en-US" sz="6700" dirty="0"/>
              <a:t>You are not the only one using the facilities</a:t>
            </a:r>
          </a:p>
          <a:p>
            <a:r>
              <a:rPr lang="en-US" sz="6700" dirty="0"/>
              <a:t>Is this how you would treat your home?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4600" y="1408449"/>
            <a:ext cx="4023738" cy="692214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584004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452" y="19050"/>
            <a:ext cx="10566399" cy="210285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Correct Behavior</a:t>
            </a:r>
          </a:p>
        </p:txBody>
      </p:sp>
      <p:pic>
        <p:nvPicPr>
          <p:cNvPr id="8194" name="Picture 2" descr="C:\Users\kfonkert\Pictures\2015-05-12\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6" t="1424" r="-6567" b="-1424"/>
          <a:stretch/>
        </p:blipFill>
        <p:spPr bwMode="auto">
          <a:xfrm rot="21045791">
            <a:off x="272441" y="4407794"/>
            <a:ext cx="4697522" cy="3774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kfonkert\Pictures\2015-05-12\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315" y="2799370"/>
            <a:ext cx="4170255" cy="5560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kfonkert\Pictures\2015-05-12\01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9206">
            <a:off x="6987452" y="2783979"/>
            <a:ext cx="4966759" cy="6622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kfonkert\Pictures\2015-05-12\00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6" t="4252" r="8809" b="19661"/>
          <a:stretch/>
        </p:blipFill>
        <p:spPr bwMode="auto">
          <a:xfrm>
            <a:off x="8847875" y="1935268"/>
            <a:ext cx="3726750" cy="295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4234842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4321" y="304800"/>
            <a:ext cx="10566399" cy="210285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Appropriate Hallway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4600" y="2590800"/>
            <a:ext cx="10566399" cy="6553200"/>
          </a:xfrm>
        </p:spPr>
        <p:txBody>
          <a:bodyPr/>
          <a:lstStyle/>
          <a:p>
            <a:r>
              <a:rPr lang="en-US" sz="4000" dirty="0"/>
              <a:t>Stay on the right side of the hallway</a:t>
            </a:r>
          </a:p>
          <a:p>
            <a:r>
              <a:rPr lang="en-US" sz="4000" dirty="0"/>
              <a:t>Do not block the entire hallway</a:t>
            </a:r>
          </a:p>
          <a:p>
            <a:r>
              <a:rPr lang="en-US" sz="4000" dirty="0"/>
              <a:t>Do not congregate in the hallway</a:t>
            </a:r>
          </a:p>
          <a:p>
            <a:r>
              <a:rPr lang="en-US" sz="4000" dirty="0"/>
              <a:t>Walk swiftly and with a purpose</a:t>
            </a:r>
          </a:p>
          <a:p>
            <a:r>
              <a:rPr lang="en-US" sz="4000" dirty="0"/>
              <a:t>Be polite</a:t>
            </a:r>
          </a:p>
          <a:p>
            <a:endParaRPr lang="en-US" dirty="0"/>
          </a:p>
        </p:txBody>
      </p:sp>
      <p:pic>
        <p:nvPicPr>
          <p:cNvPr id="1026" name="Picture 2" descr="http://collegecandy.files.wordpress.com/2012/03/mean-girls-exist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1"/>
          <a:stretch/>
        </p:blipFill>
        <p:spPr bwMode="auto">
          <a:xfrm>
            <a:off x="6534149" y="6324600"/>
            <a:ext cx="4810711" cy="328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372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/>
          </p:cNvSpPr>
          <p:nvPr>
            <p:ph type="body" idx="1"/>
          </p:nvPr>
        </p:nvSpPr>
        <p:spPr>
          <a:xfrm>
            <a:off x="660400" y="2019301"/>
            <a:ext cx="12344400" cy="673099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36961" indent="-436961" defTabSz="543251">
              <a:spcBef>
                <a:spcPts val="3900"/>
              </a:spcBef>
              <a:defRPr sz="1800">
                <a:solidFill>
                  <a:srgbClr val="000000"/>
                </a:solidFill>
              </a:defRPr>
            </a:pPr>
            <a:r>
              <a:rPr sz="4400" dirty="0"/>
              <a:t>1. Attend school and each class every day.</a:t>
            </a:r>
          </a:p>
          <a:p>
            <a:pPr marL="436961" indent="-436961" defTabSz="543251">
              <a:spcBef>
                <a:spcPts val="3900"/>
              </a:spcBef>
              <a:defRPr sz="1800">
                <a:solidFill>
                  <a:srgbClr val="000000"/>
                </a:solidFill>
              </a:defRPr>
            </a:pPr>
            <a:r>
              <a:rPr sz="3400" dirty="0"/>
              <a:t>2</a:t>
            </a:r>
            <a:r>
              <a:rPr sz="3400" b="1" dirty="0"/>
              <a:t>. </a:t>
            </a:r>
            <a:r>
              <a:rPr sz="4400" dirty="0"/>
              <a:t>Arrive at school and class on time.</a:t>
            </a:r>
          </a:p>
          <a:p>
            <a:pPr marL="436961" indent="-436961" defTabSz="543251">
              <a:spcBef>
                <a:spcPts val="3900"/>
              </a:spcBef>
              <a:defRPr sz="1800">
                <a:solidFill>
                  <a:srgbClr val="000000"/>
                </a:solidFill>
              </a:defRPr>
            </a:pPr>
            <a:r>
              <a:rPr sz="3400" dirty="0"/>
              <a:t>3. </a:t>
            </a:r>
            <a:r>
              <a:rPr sz="4400" dirty="0"/>
              <a:t>Respect yourself, your peers, and adults</a:t>
            </a:r>
            <a:r>
              <a:rPr sz="4400" b="1" dirty="0"/>
              <a:t>.</a:t>
            </a:r>
          </a:p>
          <a:p>
            <a:pPr marL="436961" indent="-436961" defTabSz="543251">
              <a:spcBef>
                <a:spcPts val="3900"/>
              </a:spcBef>
              <a:defRPr sz="1800">
                <a:solidFill>
                  <a:srgbClr val="000000"/>
                </a:solidFill>
              </a:defRPr>
            </a:pPr>
            <a:r>
              <a:rPr sz="4400" dirty="0"/>
              <a:t>4. Take care of your school and your belongings</a:t>
            </a:r>
            <a:r>
              <a:rPr lang="en-US" sz="4400" dirty="0"/>
              <a:t>.</a:t>
            </a:r>
            <a:endParaRPr sz="4400" dirty="0"/>
          </a:p>
          <a:p>
            <a:pPr marL="436961" indent="-436961" defTabSz="543251">
              <a:spcBef>
                <a:spcPts val="3900"/>
              </a:spcBef>
              <a:defRPr sz="1800">
                <a:solidFill>
                  <a:srgbClr val="000000"/>
                </a:solidFill>
              </a:defRPr>
            </a:pPr>
            <a:r>
              <a:rPr sz="4400" dirty="0"/>
              <a:t>5. </a:t>
            </a:r>
            <a:r>
              <a:rPr sz="5400" dirty="0"/>
              <a:t>GRADUATE IN 4 YEARS!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304802"/>
            <a:ext cx="13004800" cy="1015653"/>
          </a:xfrm>
          <a:prstGeom prst="rect">
            <a:avLst/>
          </a:prstGeom>
          <a:noFill/>
          <a:ln>
            <a:noFill/>
            <a:prstDash val="lgDashDotDot"/>
          </a:ln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lgerian" panose="04020705040A02060702" pitchFamily="82" charset="0"/>
              </a:rPr>
              <a:t>Radcliffe’s Non-Negotiables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267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Have consideration while holding hands </a:t>
            </a:r>
            <a:b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</a:br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(If you must)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548" b="22947"/>
          <a:stretch/>
        </p:blipFill>
        <p:spPr>
          <a:xfrm>
            <a:off x="1634759" y="3192745"/>
            <a:ext cx="3926802" cy="41894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45" b="20651"/>
          <a:stretch/>
        </p:blipFill>
        <p:spPr>
          <a:xfrm>
            <a:off x="7715798" y="3129037"/>
            <a:ext cx="4098423" cy="431687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44102" y="7445915"/>
            <a:ext cx="2108115" cy="814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693" dirty="0">
                <a:solidFill>
                  <a:srgbClr val="C00000"/>
                </a:solidFill>
              </a:rPr>
              <a:t>OKAY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28520" y="7477155"/>
            <a:ext cx="3234588" cy="814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693" dirty="0">
                <a:solidFill>
                  <a:srgbClr val="C00000"/>
                </a:solidFill>
              </a:rPr>
              <a:t>NOT OKAY</a:t>
            </a:r>
          </a:p>
        </p:txBody>
      </p:sp>
    </p:spTree>
    <p:extLst>
      <p:ext uri="{BB962C8B-B14F-4D97-AF65-F5344CB8AC3E}">
        <p14:creationId xmlns:p14="http://schemas.microsoft.com/office/powerpoint/2010/main" val="33091355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It is okay to show affection towards one another but there is a fine line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8738" y="4729615"/>
            <a:ext cx="5850222" cy="29546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4391" y="3728854"/>
            <a:ext cx="4472588" cy="33489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2851" y="7315114"/>
            <a:ext cx="6411111" cy="814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693" dirty="0">
                <a:solidFill>
                  <a:srgbClr val="C00000"/>
                </a:solidFill>
              </a:rPr>
              <a:t>Making out is NOT OKAY</a:t>
            </a:r>
          </a:p>
        </p:txBody>
      </p:sp>
    </p:spTree>
    <p:extLst>
      <p:ext uri="{BB962C8B-B14F-4D97-AF65-F5344CB8AC3E}">
        <p14:creationId xmlns:p14="http://schemas.microsoft.com/office/powerpoint/2010/main" val="1693802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54852" y="1757898"/>
            <a:ext cx="10368077" cy="1599590"/>
          </a:xfrm>
        </p:spPr>
        <p:txBody>
          <a:bodyPr>
            <a:normAutofit/>
          </a:bodyPr>
          <a:lstStyle/>
          <a:p>
            <a:pPr algn="ctr"/>
            <a:r>
              <a:rPr lang="en-US" sz="6000" dirty="0">
                <a:solidFill>
                  <a:srgbClr val="C00000"/>
                </a:solidFill>
                <a:latin typeface="Algerian" panose="04020705040A02060702" pitchFamily="82" charset="0"/>
              </a:rPr>
              <a:t> </a:t>
            </a:r>
            <a:r>
              <a:rPr lang="en-US"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DO NOT BE RUDE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179936" y="3470030"/>
            <a:ext cx="10368078" cy="4291584"/>
          </a:xfrm>
          <a:prstGeom prst="rect">
            <a:avLst/>
          </a:prstGeom>
        </p:spPr>
        <p:txBody>
          <a:bodyPr vert="horz" lIns="48768" tIns="48768" rIns="48768" bIns="48768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US" sz="4000" dirty="0"/>
              <a:t> If you are late to class and in a rush, you still have no right to push people or have an attitude while making your way to your class.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347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s://newfaculty.files.wordpress.com/2012/10/bon-qui-qui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970" y="5615822"/>
            <a:ext cx="4053840" cy="252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0668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000" y="0"/>
            <a:ext cx="10566399" cy="2102855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Think. . 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8400" y="1447800"/>
            <a:ext cx="10566399" cy="55693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413" b="1" dirty="0">
              <a:solidFill>
                <a:schemeClr val="bg1"/>
              </a:solidFill>
            </a:endParaRPr>
          </a:p>
          <a:p>
            <a:r>
              <a:rPr lang="en-US" sz="4000" b="1" dirty="0"/>
              <a:t>How do you want your school to be perceived?</a:t>
            </a:r>
          </a:p>
          <a:p>
            <a:r>
              <a:rPr lang="en-US" sz="4000" b="1" dirty="0"/>
              <a:t>If you create a trashy school…</a:t>
            </a:r>
          </a:p>
          <a:p>
            <a:pPr marL="0" indent="0">
              <a:buNone/>
            </a:pPr>
            <a:r>
              <a:rPr lang="en-US" sz="4000" b="1" dirty="0"/>
              <a:t>   You create the perception of trashy students.</a:t>
            </a:r>
          </a:p>
          <a:p>
            <a:r>
              <a:rPr lang="en-US" sz="4000" b="1" dirty="0"/>
              <a:t>Keep it Ashley Ridge… </a:t>
            </a:r>
          </a:p>
          <a:p>
            <a:pPr marL="0" indent="0">
              <a:buNone/>
            </a:pPr>
            <a:r>
              <a:rPr lang="en-US" sz="4000" b="1" dirty="0"/>
              <a:t>   Not </a:t>
            </a:r>
            <a:r>
              <a:rPr lang="en-US" sz="4000" b="1" dirty="0" err="1"/>
              <a:t>Trashley</a:t>
            </a:r>
            <a:r>
              <a:rPr lang="en-US" sz="4000" b="1" dirty="0"/>
              <a:t> Ridge.</a:t>
            </a:r>
          </a:p>
        </p:txBody>
      </p:sp>
    </p:spTree>
    <p:extLst>
      <p:ext uri="{BB962C8B-B14F-4D97-AF65-F5344CB8AC3E}">
        <p14:creationId xmlns:p14="http://schemas.microsoft.com/office/powerpoint/2010/main" val="41074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body" idx="1"/>
          </p:nvPr>
        </p:nvSpPr>
        <p:spPr>
          <a:xfrm>
            <a:off x="0" y="2019300"/>
            <a:ext cx="13004800" cy="77343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Yu Mincho Demibold" panose="02020600000000000000" pitchFamily="18" charset="-128"/>
                <a:ea typeface="Yu Mincho Demibold" panose="02020600000000000000" pitchFamily="18" charset="-128"/>
              </a:rPr>
              <a:t>Public education is the most important function of Ashley Ridge High School because educated and highly skilled individuals are the most important assets of our community; therefore, we believe:</a:t>
            </a:r>
          </a:p>
          <a:p>
            <a:pPr marL="0" indent="0">
              <a:buNone/>
            </a:pPr>
            <a:r>
              <a:rPr lang="en-US" sz="4400" b="1" dirty="0">
                <a:solidFill>
                  <a:srgbClr val="C00000"/>
                </a:solidFill>
              </a:rPr>
              <a:t>		</a:t>
            </a:r>
            <a:r>
              <a:rPr lang="en-US" sz="5400" b="1" dirty="0">
                <a:latin typeface="Bradley Hand ITC" panose="03070402050302030203" pitchFamily="66" charset="0"/>
              </a:rPr>
              <a:t>1.Learning is required.</a:t>
            </a:r>
          </a:p>
          <a:p>
            <a:pPr marL="0" indent="0">
              <a:buNone/>
            </a:pPr>
            <a:r>
              <a:rPr lang="en-US" sz="5400" b="1" dirty="0">
                <a:latin typeface="Bradley Hand ITC" panose="03070402050302030203" pitchFamily="66" charset="0"/>
              </a:rPr>
              <a:t>		2.Students will be involved and 		successful.</a:t>
            </a:r>
          </a:p>
          <a:p>
            <a:pPr marL="0" indent="0">
              <a:buNone/>
            </a:pPr>
            <a:r>
              <a:rPr lang="en-US" sz="5400" b="1" dirty="0">
                <a:latin typeface="Bradley Hand ITC" panose="03070402050302030203" pitchFamily="66" charset="0"/>
              </a:rPr>
              <a:t>		3.Failure is not an option.</a:t>
            </a:r>
          </a:p>
          <a:p>
            <a:pPr marL="0" indent="0">
              <a:buNone/>
            </a:pPr>
            <a:r>
              <a:rPr lang="en-US" sz="5400" b="1" dirty="0">
                <a:latin typeface="Bradley Hand ITC" panose="03070402050302030203" pitchFamily="66" charset="0"/>
              </a:rPr>
              <a:t>		4.We Care!</a:t>
            </a:r>
          </a:p>
          <a:p>
            <a:pPr marL="0" indent="0">
              <a:buNone/>
            </a:pPr>
            <a:endParaRPr dirty="0"/>
          </a:p>
        </p:txBody>
      </p:sp>
      <p:sp>
        <p:nvSpPr>
          <p:cNvPr id="2" name="Rectangle 1"/>
          <p:cNvSpPr/>
          <p:nvPr/>
        </p:nvSpPr>
        <p:spPr>
          <a:xfrm>
            <a:off x="0" y="152400"/>
            <a:ext cx="13004800" cy="1015653"/>
          </a:xfrm>
          <a:prstGeom prst="rect">
            <a:avLst/>
          </a:prstGeom>
          <a:noFill/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en-US" sz="60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Ashley Ridge Beliefs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/>
          </p:cNvSpPr>
          <p:nvPr>
            <p:ph type="body" idx="1"/>
          </p:nvPr>
        </p:nvSpPr>
        <p:spPr>
          <a:xfrm>
            <a:off x="-12700" y="2743200"/>
            <a:ext cx="13004800" cy="838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sz="4000" b="1" dirty="0"/>
              <a:t>Students should </a:t>
            </a:r>
          </a:p>
          <a:p>
            <a:pPr lvl="1"/>
            <a:r>
              <a:rPr lang="en-US" sz="4000" b="1" dirty="0"/>
              <a:t>be active participants in their education.</a:t>
            </a:r>
          </a:p>
          <a:p>
            <a:pPr lvl="1"/>
            <a:r>
              <a:rPr lang="en-US" sz="4000" b="1" dirty="0"/>
              <a:t>complete all assigned tasks on time.</a:t>
            </a:r>
          </a:p>
          <a:p>
            <a:pPr lvl="1"/>
            <a:r>
              <a:rPr lang="en-US" sz="4000" b="1" dirty="0"/>
              <a:t>be actively engaged during all lessons.</a:t>
            </a:r>
          </a:p>
          <a:p>
            <a:pPr lvl="1"/>
            <a:r>
              <a:rPr lang="en-US" sz="4000" b="1" dirty="0"/>
              <a:t>arrive to school and class on time and be ready to work.</a:t>
            </a:r>
          </a:p>
          <a:p>
            <a:pPr lvl="1"/>
            <a:r>
              <a:rPr lang="en-US" sz="4000" b="1" dirty="0"/>
              <a:t>follow all district, school, and teacher rules.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38100"/>
            <a:ext cx="13004800" cy="1200318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en-US" sz="7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lgerian" panose="04020705040A02060702" pitchFamily="82" charset="0"/>
              </a:rPr>
              <a:t>Student Expectations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8100"/>
            <a:ext cx="13004800" cy="1107986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lgerian" panose="04020705040A02060702" pitchFamily="82" charset="0"/>
              </a:rPr>
              <a:t>Student Expectations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2100" y="2438400"/>
            <a:ext cx="12420600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7138" algn="l" defTabSz="1300326" rtl="0">
              <a:lnSpc>
                <a:spcPct val="120000"/>
              </a:lnSpc>
              <a:buSzPct val="125000"/>
            </a:pPr>
            <a:r>
              <a:rPr lang="en-US" b="1" kern="1200" dirty="0">
                <a:solidFill>
                  <a:schemeClr val="tx1"/>
                </a:solidFill>
              </a:rPr>
              <a:t>Students should: </a:t>
            </a:r>
          </a:p>
          <a:p>
            <a:pPr marL="932219" lvl="8" indent="-325081" algn="l" defTabSz="1300326" rtl="0">
              <a:lnSpc>
                <a:spcPct val="120000"/>
              </a:lnSpc>
              <a:buSzPct val="125000"/>
              <a:buFont typeface="Arial" panose="020B0604020202020204" pitchFamily="34" charset="0"/>
              <a:buChar char="•"/>
            </a:pPr>
            <a:r>
              <a:rPr lang="en-US" b="1" kern="1200" dirty="0">
                <a:solidFill>
                  <a:schemeClr val="tx1"/>
                </a:solidFill>
              </a:rPr>
              <a:t>Be in possession of their Ashley Ridge ID at all times.</a:t>
            </a:r>
          </a:p>
          <a:p>
            <a:pPr marL="932219" indent="-325081" algn="l" defTabSz="1300326" rtl="0">
              <a:lnSpc>
                <a:spcPct val="120000"/>
              </a:lnSpc>
              <a:buSzPct val="125000"/>
              <a:buFont typeface="Arial" panose="020B0604020202020204" pitchFamily="34" charset="0"/>
              <a:buChar char="•"/>
            </a:pPr>
            <a:r>
              <a:rPr lang="en-US" b="1" kern="1200" dirty="0">
                <a:solidFill>
                  <a:schemeClr val="tx1"/>
                </a:solidFill>
              </a:rPr>
              <a:t>Check Power School weekly to keep track of their progress.</a:t>
            </a:r>
          </a:p>
          <a:p>
            <a:pPr marL="932219" indent="-325081" algn="l" defTabSz="1300326" rtl="0">
              <a:lnSpc>
                <a:spcPct val="120000"/>
              </a:lnSpc>
              <a:buSzPct val="125000"/>
              <a:buFont typeface="Arial" panose="020B0604020202020204" pitchFamily="34" charset="0"/>
              <a:buChar char="•"/>
            </a:pPr>
            <a:r>
              <a:rPr lang="en-US" b="1" kern="1200" dirty="0">
                <a:solidFill>
                  <a:schemeClr val="tx1"/>
                </a:solidFill>
              </a:rPr>
              <a:t>Treat other students, parents and adults with respect and establish positive relationships.</a:t>
            </a:r>
          </a:p>
          <a:p>
            <a:pPr marL="932219" indent="-325081" algn="l" defTabSz="1300326" rtl="0">
              <a:lnSpc>
                <a:spcPct val="120000"/>
              </a:lnSpc>
              <a:buSzPct val="125000"/>
              <a:buFont typeface="Arial" panose="020B0604020202020204" pitchFamily="34" charset="0"/>
              <a:buChar char="•"/>
            </a:pPr>
            <a:r>
              <a:rPr lang="en-US" b="1" kern="1200" dirty="0">
                <a:solidFill>
                  <a:schemeClr val="tx1"/>
                </a:solidFill>
              </a:rPr>
              <a:t>Turn in requested information on time.</a:t>
            </a:r>
          </a:p>
          <a:p>
            <a:pPr marL="932219" indent="-325081" algn="l" defTabSz="1300326" rtl="0">
              <a:lnSpc>
                <a:spcPct val="120000"/>
              </a:lnSpc>
              <a:buSzPct val="125000"/>
              <a:buFont typeface="Arial" panose="020B0604020202020204" pitchFamily="34" charset="0"/>
              <a:buChar char="•"/>
            </a:pPr>
            <a:r>
              <a:rPr lang="en-US" b="1" kern="1200" dirty="0">
                <a:solidFill>
                  <a:schemeClr val="tx1"/>
                </a:solidFill>
              </a:rPr>
              <a:t>Support each other.</a:t>
            </a:r>
          </a:p>
          <a:p>
            <a:pPr marL="246419" indent="-325081" algn="l" defTabSz="1300326" rtl="0">
              <a:lnSpc>
                <a:spcPct val="120000"/>
              </a:lnSpc>
              <a:buSzPct val="125000"/>
              <a:buFont typeface="Arial" panose="020B0604020202020204" pitchFamily="34" charset="0"/>
              <a:buChar char="•"/>
            </a:pPr>
            <a:endParaRPr lang="en-US" b="1" kern="1200" dirty="0">
              <a:solidFill>
                <a:schemeClr val="tx1"/>
              </a:solidFill>
            </a:endParaRPr>
          </a:p>
          <a:p>
            <a:pPr marL="246419" indent="-325081" algn="l" defTabSz="1300326" rtl="0">
              <a:lnSpc>
                <a:spcPct val="120000"/>
              </a:lnSpc>
              <a:buSzPct val="125000"/>
              <a:buFont typeface="Arial" panose="020B0604020202020204" pitchFamily="34" charset="0"/>
              <a:buChar char="•"/>
            </a:pPr>
            <a:endParaRPr lang="en-US" b="1" kern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body" idx="1"/>
          </p:nvPr>
        </p:nvSpPr>
        <p:spPr>
          <a:xfrm>
            <a:off x="660399" y="1295400"/>
            <a:ext cx="11684001" cy="67183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/>
            <a:r>
              <a:rPr lang="en-US" sz="3600" b="1" dirty="0">
                <a:solidFill>
                  <a:schemeClr val="tx1"/>
                </a:solidFill>
                <a:latin typeface="Imprint MT Shadow" panose="04020605060303030202" pitchFamily="82" charset="0"/>
              </a:rPr>
              <a:t>Students should </a:t>
            </a:r>
          </a:p>
          <a:p>
            <a:pPr lvl="1"/>
            <a:r>
              <a:rPr lang="en-US" sz="3600" b="1" dirty="0">
                <a:solidFill>
                  <a:schemeClr val="tx1"/>
                </a:solidFill>
                <a:latin typeface="Imprint MT Shadow" panose="04020605060303030202" pitchFamily="82" charset="0"/>
              </a:rPr>
              <a:t>attend extra-curricular events.</a:t>
            </a:r>
          </a:p>
          <a:p>
            <a:pPr lvl="1"/>
            <a:r>
              <a:rPr lang="en-US" sz="3600" b="1" dirty="0">
                <a:solidFill>
                  <a:schemeClr val="tx1"/>
                </a:solidFill>
                <a:latin typeface="Imprint MT Shadow" panose="04020605060303030202" pitchFamily="82" charset="0"/>
              </a:rPr>
              <a:t>attend Individual Graduation Plan meetings yearly.</a:t>
            </a:r>
          </a:p>
          <a:p>
            <a:pPr lvl="1"/>
            <a:r>
              <a:rPr lang="en-US" sz="3600" b="1" dirty="0">
                <a:solidFill>
                  <a:schemeClr val="tx1"/>
                </a:solidFill>
                <a:latin typeface="Imprint MT Shadow" panose="04020605060303030202" pitchFamily="82" charset="0"/>
              </a:rPr>
              <a:t>set yearly academic and social goals for themselves. </a:t>
            </a:r>
          </a:p>
          <a:p>
            <a:pPr lvl="1"/>
            <a:r>
              <a:rPr lang="en-US" sz="3600" b="1" dirty="0">
                <a:solidFill>
                  <a:schemeClr val="tx1"/>
                </a:solidFill>
                <a:latin typeface="Imprint MT Shadow" panose="04020605060303030202" pitchFamily="82" charset="0"/>
              </a:rPr>
              <a:t>take advantage of all of the services that AR provides. </a:t>
            </a:r>
          </a:p>
          <a:p>
            <a:pPr lvl="1"/>
            <a:r>
              <a:rPr lang="en-US" sz="3600" b="1" dirty="0">
                <a:latin typeface="Imprint MT Shadow" panose="04020605060303030202" pitchFamily="82" charset="0"/>
              </a:rPr>
              <a:t>utilize ILT / SLT for tutoring, assignments, tests, etc. </a:t>
            </a:r>
            <a:endParaRPr lang="en-US" sz="3600" b="1" dirty="0">
              <a:solidFill>
                <a:schemeClr val="tx1"/>
              </a:solidFill>
              <a:latin typeface="Imprint MT Shadow" panose="04020605060303030202" pitchFamily="8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800" y="6248400"/>
            <a:ext cx="6197601" cy="3117412"/>
          </a:xfrm>
          <a:prstGeom prst="ellipse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77468" y="372070"/>
            <a:ext cx="905087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lgerian" panose="04020705040A02060702" pitchFamily="82" charset="0"/>
              </a:rPr>
              <a:t>STUDENT EXPECTATIONS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New_Template1">
  <a:themeElements>
    <a:clrScheme name="New_Template1">
      <a:dk1>
        <a:srgbClr val="000000"/>
      </a:dk1>
      <a:lt1>
        <a:srgbClr val="FFFFFF"/>
      </a:lt1>
      <a:dk2>
        <a:srgbClr val="4F4F4F"/>
      </a:dk2>
      <a:lt2>
        <a:srgbClr val="BFBFBF"/>
      </a:lt2>
      <a:accent1>
        <a:srgbClr val="1B6BBC"/>
      </a:accent1>
      <a:accent2>
        <a:srgbClr val="42AAC9"/>
      </a:accent2>
      <a:accent3>
        <a:srgbClr val="518C15"/>
      </a:accent3>
      <a:accent4>
        <a:srgbClr val="DE9000"/>
      </a:accent4>
      <a:accent5>
        <a:srgbClr val="DB2800"/>
      </a:accent5>
      <a:accent6>
        <a:srgbClr val="B130C2"/>
      </a:accent6>
      <a:hlink>
        <a:srgbClr val="0000FF"/>
      </a:hlink>
      <a:folHlink>
        <a:srgbClr val="FF00FF"/>
      </a:folHlink>
    </a:clrScheme>
    <a:fontScheme name="New_Template1">
      <a:majorFont>
        <a:latin typeface="Avenir Light"/>
        <a:ea typeface="Avenir Light"/>
        <a:cs typeface="Avenir Light"/>
      </a:majorFont>
      <a:minorFont>
        <a:latin typeface="Avenir Light"/>
        <a:ea typeface="Avenir Light"/>
        <a:cs typeface="Avenir Light"/>
      </a:minorFont>
    </a:fontScheme>
    <a:fmtScheme name="New_Template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E3C6E"/>
        </a:solid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all" spc="384" normalizeH="0" baseline="0">
            <a:ln>
              <a:noFill/>
            </a:ln>
            <a:solidFill>
              <a:srgbClr val="FFFFFF"/>
            </a:solidFill>
            <a:effectLst/>
            <a:uFillTx/>
            <a:latin typeface="Avenir Medium"/>
            <a:ea typeface="Avenir Medium"/>
            <a:cs typeface="Avenir Medium"/>
            <a:sym typeface="Avenir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Avenir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2185</Words>
  <Application>Microsoft Office PowerPoint</Application>
  <PresentationFormat>Custom</PresentationFormat>
  <Paragraphs>231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5" baseType="lpstr">
      <vt:lpstr>Algerian</vt:lpstr>
      <vt:lpstr>Arial</vt:lpstr>
      <vt:lpstr>Avenir Light</vt:lpstr>
      <vt:lpstr>Bradley Hand ITC</vt:lpstr>
      <vt:lpstr>Helvetica Neue</vt:lpstr>
      <vt:lpstr>Imprint MT Shadow</vt:lpstr>
      <vt:lpstr>Times New Roman</vt:lpstr>
      <vt:lpstr>Trebuchet MS</vt:lpstr>
      <vt:lpstr>Tw Cen MT</vt:lpstr>
      <vt:lpstr>Wingdings</vt:lpstr>
      <vt:lpstr>Yu Mincho Demibold</vt:lpstr>
      <vt:lpstr>Circuit</vt:lpstr>
      <vt:lpstr>High School 101 Rules &amp; Expectations </vt:lpstr>
      <vt:lpstr>ARHS Mission statement </vt:lpstr>
      <vt:lpstr>PowerPoint Presentation</vt:lpstr>
      <vt:lpstr>Swamp Foxes Have Class!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ARHS Goals</vt:lpstr>
      <vt:lpstr>High School 101: PROCEDURES  </vt:lpstr>
      <vt:lpstr>Homeroom Procedures</vt:lpstr>
      <vt:lpstr> Student Drivers</vt:lpstr>
      <vt:lpstr>Car Riders</vt:lpstr>
      <vt:lpstr> Student Drop-Off</vt:lpstr>
      <vt:lpstr> Student Parking</vt:lpstr>
      <vt:lpstr> Illegal Parking</vt:lpstr>
      <vt:lpstr> Vocational Students</vt:lpstr>
      <vt:lpstr> Lockers </vt:lpstr>
      <vt:lpstr> Free/Reduced Lunch </vt:lpstr>
      <vt:lpstr> Handbooks</vt:lpstr>
      <vt:lpstr> Welcome Back!</vt:lpstr>
      <vt:lpstr>High School 101: How To Get Where You Need To Be</vt:lpstr>
      <vt:lpstr>Getting to School</vt:lpstr>
      <vt:lpstr>Bus Loop</vt:lpstr>
      <vt:lpstr>Getting to School</vt:lpstr>
      <vt:lpstr>Car Rider Line</vt:lpstr>
      <vt:lpstr>Entrance and Exit for Buses and Car Riders</vt:lpstr>
      <vt:lpstr>Getting to School</vt:lpstr>
      <vt:lpstr>After School</vt:lpstr>
      <vt:lpstr>After School</vt:lpstr>
      <vt:lpstr>Student Information</vt:lpstr>
      <vt:lpstr>Student Information</vt:lpstr>
      <vt:lpstr>Arriving to School Late</vt:lpstr>
      <vt:lpstr>Hall Passes</vt:lpstr>
      <vt:lpstr>Restroom</vt:lpstr>
      <vt:lpstr>Nurse</vt:lpstr>
      <vt:lpstr>Off Limits Areas</vt:lpstr>
      <vt:lpstr>Off Limits Areas</vt:lpstr>
      <vt:lpstr>Leaving Campus</vt:lpstr>
      <vt:lpstr>High School 101: Respecting Facilities</vt:lpstr>
      <vt:lpstr>Incorrect Behavior</vt:lpstr>
      <vt:lpstr>Incorrect Behavior</vt:lpstr>
      <vt:lpstr>Cafeteria</vt:lpstr>
      <vt:lpstr>Hallway</vt:lpstr>
      <vt:lpstr>Restroom</vt:lpstr>
      <vt:lpstr>Correct Behavior</vt:lpstr>
      <vt:lpstr>Appropriate Hallway Behavior</vt:lpstr>
      <vt:lpstr> Have consideration while holding hands  (If you must) </vt:lpstr>
      <vt:lpstr>It is okay to show affection towards one another but there is a fine line </vt:lpstr>
      <vt:lpstr> DO NOT BE RUDE </vt:lpstr>
      <vt:lpstr>Think. . 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Rules &amp; expectations</dc:title>
  <dc:creator>arhs</dc:creator>
  <cp:lastModifiedBy>Priscilla</cp:lastModifiedBy>
  <cp:revision>50</cp:revision>
  <dcterms:modified xsi:type="dcterms:W3CDTF">2016-12-06T17:02:28Z</dcterms:modified>
</cp:coreProperties>
</file>